
<file path=[Content_Types].xml><?xml version="1.0" encoding="utf-8"?>
<Types xmlns="http://schemas.openxmlformats.org/package/2006/content-types">
  <Default Extension="jpeg" ContentType="image/jpeg"/>
  <Default Extension="JPG" ContentType="image/.jpg"/>
  <Default Extension="png" ContentType="image/png"/>
  <Default Extension="wdp" ContentType="image/vnd.ms-photo"/>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498" r:id="rId3"/>
    <p:sldId id="335" r:id="rId5"/>
    <p:sldId id="340" r:id="rId6"/>
    <p:sldId id="459" r:id="rId7"/>
    <p:sldId id="344" r:id="rId8"/>
    <p:sldId id="361" r:id="rId9"/>
  </p:sldIdLst>
  <p:sldSz cx="12195175" cy="6858000"/>
  <p:notesSz cx="6858000" cy="9144000"/>
  <p:custDataLst>
    <p:tags r:id="rId1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0" userDrawn="1">
          <p15:clr>
            <a:srgbClr val="A4A3A4"/>
          </p15:clr>
        </p15:guide>
        <p15:guide id="2" pos="3853"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867" initials="c" lastIdx="1" clrIdx="0"/>
  <p:cmAuthor id="2" name="LuoLiLi" initials="L" lastIdx="0" clrIdx="1"/>
  <p:cmAuthor id="3" name="王 齐" initials="王"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3CCCC7"/>
    <a:srgbClr val="FF6D67"/>
    <a:srgbClr val="1E497D"/>
    <a:srgbClr val="2F5EB0"/>
    <a:srgbClr val="2F5EB1"/>
    <a:srgbClr val="1C2747"/>
    <a:srgbClr val="0E1A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50000" autoAdjust="0"/>
  </p:normalViewPr>
  <p:slideViewPr>
    <p:cSldViewPr snapToGrid="0" showGuides="1">
      <p:cViewPr varScale="1">
        <p:scale>
          <a:sx n="89" d="100"/>
          <a:sy n="89" d="100"/>
        </p:scale>
        <p:origin x="432" y="29"/>
      </p:cViewPr>
      <p:guideLst>
        <p:guide orient="horz"/>
        <p:guide pos="385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4" Type="http://schemas.openxmlformats.org/officeDocument/2006/relationships/tags" Target="tags/tag6.xml"/><Relationship Id="rId13" Type="http://schemas.openxmlformats.org/officeDocument/2006/relationships/commentAuthors" Target="commentAuthors.xml"/><Relationship Id="rId12" Type="http://schemas.openxmlformats.org/officeDocument/2006/relationships/tableStyles" Target="tableStyles.xml"/><Relationship Id="rId11" Type="http://schemas.openxmlformats.org/officeDocument/2006/relationships/viewProps" Target="viewProps.xml"/><Relationship Id="rId10" Type="http://schemas.openxmlformats.org/officeDocument/2006/relationships/presProps" Target="presProps.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357473-301C-4F69-A7FC-AE1DEF9F2CA1}"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6F837B1-3942-4B36-A9A2-6AF914CEB0AE}"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F837B1-3942-4B36-A9A2-6AF914CEB0AE}"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F837B1-3942-4B36-A9A2-6AF914CEB0AE}"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F837B1-3942-4B36-A9A2-6AF914CEB0AE}"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F837B1-3942-4B36-A9A2-6AF914CEB0AE}"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F837B1-3942-4B36-A9A2-6AF914CEB0AE}"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F837B1-3942-4B36-A9A2-6AF914CEB0AE}"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638" y="2130426"/>
            <a:ext cx="10365899" cy="1470025"/>
          </a:xfr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1829276" y="3886200"/>
            <a:ext cx="8536623"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B952C373-83E8-404D-A870-0C99071BEBA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93FFD15-FD4A-41A0-98B0-8A0E50279E3E}"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00" advClick="0" advTm="2000">
        <p14:prism/>
      </p:transition>
    </mc:Choice>
    <mc:Fallback>
      <p:transition spd="slow" advClick="0" advTm="2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B952C373-83E8-404D-A870-0C99071BEBA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93FFD15-FD4A-41A0-98B0-8A0E50279E3E}"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00" advClick="0" advTm="2000">
        <p14:prism/>
      </p:transition>
    </mc:Choice>
    <mc:Fallback>
      <p:transition spd="slow" advClick="0" advTm="2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41502" y="274639"/>
            <a:ext cx="2743914" cy="5851525"/>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609759" y="274639"/>
            <a:ext cx="8028490" cy="5851525"/>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B952C373-83E8-404D-A870-0C99071BEBA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93FFD15-FD4A-41A0-98B0-8A0E50279E3E}"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00" advClick="0" advTm="2000">
        <p14:prism/>
      </p:transition>
    </mc:Choice>
    <mc:Fallback>
      <p:transition spd="slow" advClick="0" advTm="2000">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标题和副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9988" y="608400"/>
            <a:ext cx="10969200" cy="705600"/>
          </a:xfrm>
        </p:spPr>
        <p:txBody>
          <a:bodyPr vert="horz" wrap="square" lIns="90000" tIns="46800" rIns="90000" bIns="46800" rtlCol="0" anchor="ctr" anchorCtr="0">
            <a:normAutofit/>
          </a:bodyPr>
          <a:lstStyle/>
          <a:p>
            <a:pPr lvl="0"/>
            <a:r>
              <a:rPr lang="zh-CN" altLang="en-US"/>
              <a:t>单击此处编辑母版标题样式</a:t>
            </a:r>
            <a:endParaRPr lang="zh-CN" altLang="en-US"/>
          </a:p>
        </p:txBody>
      </p:sp>
      <p:sp>
        <p:nvSpPr>
          <p:cNvPr id="3" name="文本占位符 2"/>
          <p:cNvSpPr>
            <a:spLocks noGrp="1"/>
          </p:cNvSpPr>
          <p:nvPr>
            <p:ph type="body" idx="1" hasCustomPrompt="1"/>
            <p:custDataLst>
              <p:tags r:id="rId3"/>
            </p:custDataLst>
          </p:nvPr>
        </p:nvSpPr>
        <p:spPr>
          <a:xfrm>
            <a:off x="609918" y="1429385"/>
            <a:ext cx="10968355" cy="381635"/>
          </a:xfrm>
        </p:spPr>
        <p:txBody>
          <a:bodyPr wrap="square"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单击此处编辑副标题</a:t>
            </a:r>
            <a:endParaRPr lang="en-US" altLang="zh-CN" dirty="0"/>
          </a:p>
        </p:txBody>
      </p:sp>
      <p:sp>
        <p:nvSpPr>
          <p:cNvPr id="7" name="日期占位符 6"/>
          <p:cNvSpPr>
            <a:spLocks noGrp="1"/>
          </p:cNvSpPr>
          <p:nvPr>
            <p:ph type="dt" sz="half" idx="10"/>
            <p:custDataLst>
              <p:tags r:id="rId4"/>
            </p:custDataLst>
          </p:nvPr>
        </p:nvSpPr>
        <p:spPr/>
        <p:txBody>
          <a:bodyPr wrap="square">
            <a:normAutofit/>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5"/>
            </p:custDataLst>
          </p:nvPr>
        </p:nvSpPr>
        <p:spPr/>
        <p:txBody>
          <a:bodyPr/>
          <a:lstStyle/>
          <a:p>
            <a:endParaRPr lang="zh-CN" altLang="en-US"/>
          </a:p>
        </p:txBody>
      </p:sp>
      <p:sp>
        <p:nvSpPr>
          <p:cNvPr id="9" name="灯片编号占位符 8"/>
          <p:cNvSpPr>
            <a:spLocks noGrp="1"/>
          </p:cNvSpPr>
          <p:nvPr>
            <p:ph type="sldNum" sz="quarter" idx="12"/>
            <p:custDataLst>
              <p:tags r:id="rId6"/>
            </p:custDataLst>
          </p:nvPr>
        </p:nvSpPr>
        <p:spPr/>
        <p:txBody>
          <a:bodyPr wrap="square">
            <a:normAutofit/>
          </a:bodyPr>
          <a:lstStyle/>
          <a:p>
            <a:fld id="{49AE70B2-8BF9-45C0-BB95-33D1B9D3A854}"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00" advClick="0" advTm="2000">
        <p14:prism/>
      </p:transition>
    </mc:Choice>
    <mc:Fallback>
      <p:transition spd="slow" advClick="0" advTm="2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B952C373-83E8-404D-A870-0C99071BEBA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93FFD15-FD4A-41A0-98B0-8A0E50279E3E}"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00" advClick="0" advTm="2000">
        <p14:prism/>
      </p:transition>
    </mc:Choice>
    <mc:Fallback>
      <p:transition spd="slow" advClick="0" advTm="2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335" y="4406901"/>
            <a:ext cx="10365899" cy="1362075"/>
          </a:xfrm>
        </p:spPr>
        <p:txBody>
          <a:bodyPr anchor="t"/>
          <a:lstStyle>
            <a:lvl1pPr algn="l">
              <a:defRPr sz="40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963335" y="2906713"/>
            <a:ext cx="10365899"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B952C373-83E8-404D-A870-0C99071BEBA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93FFD15-FD4A-41A0-98B0-8A0E50279E3E}"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00" advClick="0" advTm="2000">
        <p14:prism/>
      </p:transition>
    </mc:Choice>
    <mc:Fallback>
      <p:transition spd="slow" advClick="0" advTm="2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609759" y="1600201"/>
            <a:ext cx="538620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6199214" y="1600201"/>
            <a:ext cx="538620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B952C373-83E8-404D-A870-0C99071BEBA1}"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93FFD15-FD4A-41A0-98B0-8A0E50279E3E}"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00" advClick="0" advTm="2000">
        <p14:prism/>
      </p:transition>
    </mc:Choice>
    <mc:Fallback>
      <p:transition spd="slow" advClick="0" advTm="2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609759" y="1535113"/>
            <a:ext cx="538832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609759" y="2174875"/>
            <a:ext cx="53883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194980" y="1535113"/>
            <a:ext cx="539043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94980" y="2174875"/>
            <a:ext cx="539043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B952C373-83E8-404D-A870-0C99071BEBA1}"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93FFD15-FD4A-41A0-98B0-8A0E50279E3E}"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00" advClick="0" advTm="2000">
        <p14:prism/>
      </p:transition>
    </mc:Choice>
    <mc:Fallback>
      <p:transition spd="slow" advClick="0" advTm="2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B952C373-83E8-404D-A870-0C99071BEBA1}"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93FFD15-FD4A-41A0-98B0-8A0E50279E3E}"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00" advClick="0" advTm="2000">
        <p14:prism/>
      </p:transition>
    </mc:Choice>
    <mc:Fallback>
      <p:transition spd="slow" advClick="0" advTm="2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B952C373-83E8-404D-A870-0C99071BEBA1}"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93FFD15-FD4A-41A0-98B0-8A0E50279E3E}"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00" advClick="0" advTm="2000">
        <p14:prism/>
      </p:transition>
    </mc:Choice>
    <mc:Fallback>
      <p:transition spd="slow" advClick="0" advTm="2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759" y="273050"/>
            <a:ext cx="4012129" cy="1162050"/>
          </a:xfrm>
        </p:spPr>
        <p:txBody>
          <a:bodyPr anchor="b"/>
          <a:lstStyle>
            <a:lvl1pPr algn="l">
              <a:defRPr sz="2000" b="1"/>
            </a:lvl1pPr>
          </a:lstStyle>
          <a:p>
            <a:r>
              <a:rPr lang="zh-CN" altLang="en-US"/>
              <a:t>单击此处编辑母版标题样式</a:t>
            </a:r>
            <a:endParaRPr lang="zh-CN" altLang="en-US"/>
          </a:p>
        </p:txBody>
      </p:sp>
      <p:sp>
        <p:nvSpPr>
          <p:cNvPr id="3" name="内容占位符 2"/>
          <p:cNvSpPr>
            <a:spLocks noGrp="1"/>
          </p:cNvSpPr>
          <p:nvPr>
            <p:ph idx="1"/>
          </p:nvPr>
        </p:nvSpPr>
        <p:spPr>
          <a:xfrm>
            <a:off x="4767974" y="273051"/>
            <a:ext cx="681744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609759" y="1435101"/>
            <a:ext cx="4012129"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B952C373-83E8-404D-A870-0C99071BEBA1}"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93FFD15-FD4A-41A0-98B0-8A0E50279E3E}"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00" advClick="0" advTm="2000">
        <p14:prism/>
      </p:transition>
    </mc:Choice>
    <mc:Fallback>
      <p:transition spd="slow" advClick="0" advTm="2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90340" y="4800600"/>
            <a:ext cx="7317105" cy="566738"/>
          </a:xfrm>
        </p:spPr>
        <p:txBody>
          <a:bodyPr anchor="b"/>
          <a:lstStyle>
            <a:lvl1pPr algn="l">
              <a:defRPr sz="20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2390340" y="612775"/>
            <a:ext cx="7317105"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90340" y="5367338"/>
            <a:ext cx="7317105"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B952C373-83E8-404D-A870-0C99071BEBA1}"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93FFD15-FD4A-41A0-98B0-8A0E50279E3E}"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00" advClick="0" advTm="2000">
        <p14:prism/>
      </p:transition>
    </mc:Choice>
    <mc:Fallback>
      <p:transition spd="slow" advClick="0" advTm="2000">
        <p:fade/>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5" Type="http://schemas.openxmlformats.org/officeDocument/2006/relationships/theme" Target="../theme/theme1.xml"/><Relationship Id="rId14" Type="http://schemas.microsoft.com/office/2007/relationships/hdphoto" Target="../media/image2.wdp"/><Relationship Id="rId13" Type="http://schemas.openxmlformats.org/officeDocument/2006/relationships/image" Target="../media/image1.jpeg"/><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extLst>
              <a:ext uri="{BEBA8EAE-BF5A-486C-A8C5-ECC9F3942E4B}">
                <a14:imgProps xmlns:a14="http://schemas.microsoft.com/office/drawing/2010/main">
                  <a14:imgLayer r:embed="rId14">
                    <a14:imgEffect>
                      <a14:brightnessContrast bright="15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759" y="274638"/>
            <a:ext cx="10975658" cy="1143000"/>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609759" y="1600201"/>
            <a:ext cx="10975658" cy="4525963"/>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609759" y="6356351"/>
            <a:ext cx="284554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52C373-83E8-404D-A870-0C99071BEBA1}" type="datetimeFigureOut">
              <a:rPr lang="zh-CN" altLang="en-US" smtClean="0"/>
            </a:fld>
            <a:endParaRPr lang="zh-CN" altLang="en-US"/>
          </a:p>
        </p:txBody>
      </p:sp>
      <p:sp>
        <p:nvSpPr>
          <p:cNvPr id="5" name="页脚占位符 4"/>
          <p:cNvSpPr>
            <a:spLocks noGrp="1"/>
          </p:cNvSpPr>
          <p:nvPr>
            <p:ph type="ftr" sz="quarter" idx="3"/>
          </p:nvPr>
        </p:nvSpPr>
        <p:spPr>
          <a:xfrm>
            <a:off x="4166685" y="6356351"/>
            <a:ext cx="386180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739875" y="6356351"/>
            <a:ext cx="284554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3FFD15-FD4A-41A0-98B0-8A0E50279E3E}"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mc:Choice xmlns:p14="http://schemas.microsoft.com/office/powerpoint/2010/main" Requires="p14">
      <p:transition spd="slow" p14:dur="1200" advClick="0" advTm="2000">
        <p14:prism/>
      </p:transition>
    </mc:Choice>
    <mc:Fallback>
      <p:transition spd="slow" advClick="0" advTm="2000">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7.xml"/><Relationship Id="rId2" Type="http://schemas.openxmlformats.org/officeDocument/2006/relationships/image" Target="../media/image4.jpeg"/><Relationship Id="rId1" Type="http://schemas.openxmlformats.org/officeDocument/2006/relationships/image" Target="../media/image3.jpeg"/></Relationships>
</file>

<file path=ppt/slides/_rels/slide2.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7.xml"/><Relationship Id="rId2" Type="http://schemas.openxmlformats.org/officeDocument/2006/relationships/image" Target="../media/image6.jpeg"/><Relationship Id="rId1" Type="http://schemas.openxmlformats.org/officeDocument/2006/relationships/image" Target="../media/image5.jpeg"/></Relationships>
</file>

<file path=ppt/slides/_rels/slide3.xml.rels><?xml version="1.0" encoding="UTF-8" standalone="yes"?>
<Relationships xmlns="http://schemas.openxmlformats.org/package/2006/relationships"><Relationship Id="rId5" Type="http://schemas.openxmlformats.org/officeDocument/2006/relationships/notesSlide" Target="../notesSlides/notesSlide3.xml"/><Relationship Id="rId4" Type="http://schemas.openxmlformats.org/officeDocument/2006/relationships/slideLayout" Target="../slideLayouts/slideLayout7.xml"/><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image" Target="../media/image7.jpeg"/></Relationships>
</file>

<file path=ppt/slides/_rels/slide4.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7.xml"/><Relationship Id="rId2" Type="http://schemas.openxmlformats.org/officeDocument/2006/relationships/image" Target="../media/image11.jpeg"/><Relationship Id="rId1" Type="http://schemas.openxmlformats.org/officeDocument/2006/relationships/image" Target="../media/image10.jpeg"/></Relationships>
</file>

<file path=ppt/slides/_rels/slide5.xml.rels><?xml version="1.0" encoding="UTF-8" standalone="yes"?>
<Relationships xmlns="http://schemas.openxmlformats.org/package/2006/relationships"><Relationship Id="rId4" Type="http://schemas.openxmlformats.org/officeDocument/2006/relationships/notesSlide" Target="../notesSlides/notesSlide5.xml"/><Relationship Id="rId3" Type="http://schemas.openxmlformats.org/officeDocument/2006/relationships/slideLayout" Target="../slideLayouts/slideLayout7.xml"/><Relationship Id="rId2" Type="http://schemas.openxmlformats.org/officeDocument/2006/relationships/image" Target="../media/image13.png"/><Relationship Id="rId1" Type="http://schemas.openxmlformats.org/officeDocument/2006/relationships/image" Target="../media/image12.png"/></Relationships>
</file>

<file path=ppt/slides/_rels/slide6.xml.rels><?xml version="1.0" encoding="UTF-8" standalone="yes"?>
<Relationships xmlns="http://schemas.openxmlformats.org/package/2006/relationships"><Relationship Id="rId5" Type="http://schemas.openxmlformats.org/officeDocument/2006/relationships/notesSlide" Target="../notesSlides/notesSlide6.xml"/><Relationship Id="rId4" Type="http://schemas.openxmlformats.org/officeDocument/2006/relationships/slideLayout" Target="../slideLayouts/slideLayout7.xml"/><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image" Target="../media/image1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图片 14"/>
          <p:cNvPicPr>
            <a:picLocks noChangeAspect="1"/>
          </p:cNvPicPr>
          <p:nvPr/>
        </p:nvPicPr>
        <p:blipFill>
          <a:blip r:embed="rId1">
            <a:extLst>
              <a:ext uri="{28A0092B-C50C-407E-A947-70E740481C1C}">
                <a14:useLocalDpi xmlns:a14="http://schemas.microsoft.com/office/drawing/2010/main" val="0"/>
              </a:ext>
            </a:extLst>
          </a:blip>
          <a:srcRect/>
          <a:stretch>
            <a:fillRect/>
          </a:stretch>
        </p:blipFill>
        <p:spPr>
          <a:xfrm>
            <a:off x="709329" y="2644742"/>
            <a:ext cx="4979702" cy="2955534"/>
          </a:xfrm>
          <a:prstGeom prst="rect">
            <a:avLst/>
          </a:prstGeom>
        </p:spPr>
      </p:pic>
      <p:sp>
        <p:nvSpPr>
          <p:cNvPr id="2" name="矩形 1"/>
          <p:cNvSpPr/>
          <p:nvPr/>
        </p:nvSpPr>
        <p:spPr>
          <a:xfrm>
            <a:off x="0" y="0"/>
            <a:ext cx="985019" cy="58316"/>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 name="组合 2"/>
          <p:cNvGrpSpPr/>
          <p:nvPr/>
        </p:nvGrpSpPr>
        <p:grpSpPr>
          <a:xfrm>
            <a:off x="192931" y="0"/>
            <a:ext cx="576064" cy="836712"/>
            <a:chOff x="841003" y="360040"/>
            <a:chExt cx="504056" cy="836712"/>
          </a:xfrm>
          <a:gradFill>
            <a:gsLst>
              <a:gs pos="0">
                <a:srgbClr val="0E1A40"/>
              </a:gs>
              <a:gs pos="100000">
                <a:srgbClr val="2F5EB0"/>
              </a:gs>
            </a:gsLst>
            <a:lin ang="13800000" scaled="0"/>
          </a:gradFill>
        </p:grpSpPr>
        <p:sp>
          <p:nvSpPr>
            <p:cNvPr id="4" name="矩形 3"/>
            <p:cNvSpPr/>
            <p:nvPr/>
          </p:nvSpPr>
          <p:spPr>
            <a:xfrm>
              <a:off x="841003" y="360040"/>
              <a:ext cx="504056" cy="54868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等腰三角形 4"/>
            <p:cNvSpPr/>
            <p:nvPr/>
          </p:nvSpPr>
          <p:spPr>
            <a:xfrm rot="10800000">
              <a:off x="841003" y="908720"/>
              <a:ext cx="504056" cy="28803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文本框 9"/>
          <p:cNvSpPr txBox="1"/>
          <p:nvPr/>
        </p:nvSpPr>
        <p:spPr>
          <a:xfrm>
            <a:off x="985019" y="176185"/>
            <a:ext cx="2664296" cy="437515"/>
          </a:xfrm>
          <a:prstGeom prst="rect">
            <a:avLst/>
          </a:prstGeom>
          <a:noFill/>
        </p:spPr>
        <p:txBody>
          <a:bodyPr wrap="square" lIns="68580" tIns="34290" rIns="68580" bIns="34290" rtlCol="0">
            <a:spAutoFit/>
          </a:bodyPr>
          <a:lstStyle/>
          <a:p>
            <a:r>
              <a:rPr sz="2400" b="1" dirty="0">
                <a:solidFill>
                  <a:srgbClr val="1E497D"/>
                </a:solidFill>
                <a:latin typeface="微软雅黑" panose="020B0503020204020204" pitchFamily="34" charset="-122"/>
                <a:ea typeface="微软雅黑" panose="020B0503020204020204" pitchFamily="34" charset="-122"/>
                <a:sym typeface="微软雅黑" panose="020B0503020204020204" pitchFamily="34" charset="-122"/>
              </a:rPr>
              <a:t>HMI Settings</a:t>
            </a:r>
            <a:endParaRPr sz="2400" b="1" dirty="0">
              <a:solidFill>
                <a:srgbClr val="1E497D"/>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9" name="矩形 8"/>
          <p:cNvSpPr/>
          <p:nvPr/>
        </p:nvSpPr>
        <p:spPr>
          <a:xfrm flipH="1">
            <a:off x="-3" y="6525344"/>
            <a:ext cx="12195177" cy="360511"/>
          </a:xfrm>
          <a:prstGeom prst="rect">
            <a:avLst/>
          </a:prstGeom>
          <a:gradFill>
            <a:gsLst>
              <a:gs pos="0">
                <a:srgbClr val="0E1A40"/>
              </a:gs>
              <a:gs pos="100000">
                <a:srgbClr val="2F5EB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flipH="1">
            <a:off x="-4" y="6611923"/>
            <a:ext cx="12195177" cy="28897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KSO_Shape"/>
          <p:cNvSpPr/>
          <p:nvPr/>
        </p:nvSpPr>
        <p:spPr bwMode="auto">
          <a:xfrm>
            <a:off x="334546" y="254607"/>
            <a:ext cx="292833" cy="222065"/>
          </a:xfrm>
          <a:custGeom>
            <a:avLst/>
            <a:gdLst>
              <a:gd name="T0" fmla="*/ 104753 w 3040062"/>
              <a:gd name="T1" fmla="*/ 1241540 h 2303463"/>
              <a:gd name="T2" fmla="*/ 251725 w 3040062"/>
              <a:gd name="T3" fmla="*/ 1260899 h 2303463"/>
              <a:gd name="T4" fmla="*/ 265692 w 3040062"/>
              <a:gd name="T5" fmla="*/ 1110467 h 2303463"/>
              <a:gd name="T6" fmla="*/ 844867 w 3040062"/>
              <a:gd name="T7" fmla="*/ 970596 h 2303463"/>
              <a:gd name="T8" fmla="*/ 870584 w 3040062"/>
              <a:gd name="T9" fmla="*/ 987377 h 2303463"/>
              <a:gd name="T10" fmla="*/ 872172 w 3040062"/>
              <a:gd name="T11" fmla="*/ 1402771 h 2303463"/>
              <a:gd name="T12" fmla="*/ 848359 w 3040062"/>
              <a:gd name="T13" fmla="*/ 1421768 h 2303463"/>
              <a:gd name="T14" fmla="*/ 615315 w 3040062"/>
              <a:gd name="T15" fmla="*/ 1415119 h 2303463"/>
              <a:gd name="T16" fmla="*/ 603250 w 3040062"/>
              <a:gd name="T17" fmla="*/ 1002891 h 2303463"/>
              <a:gd name="T18" fmla="*/ 617855 w 3040062"/>
              <a:gd name="T19" fmla="*/ 975662 h 2303463"/>
              <a:gd name="T20" fmla="*/ 1240437 w 3040062"/>
              <a:gd name="T21" fmla="*/ 749300 h 2303463"/>
              <a:gd name="T22" fmla="*/ 1265867 w 3040062"/>
              <a:gd name="T23" fmla="*/ 766421 h 2303463"/>
              <a:gd name="T24" fmla="*/ 1267138 w 3040062"/>
              <a:gd name="T25" fmla="*/ 1402743 h 2303463"/>
              <a:gd name="T26" fmla="*/ 1243616 w 3040062"/>
              <a:gd name="T27" fmla="*/ 1421766 h 2303463"/>
              <a:gd name="T28" fmla="*/ 1010298 w 3040062"/>
              <a:gd name="T29" fmla="*/ 1415108 h 2303463"/>
              <a:gd name="T30" fmla="*/ 998537 w 3040062"/>
              <a:gd name="T31" fmla="*/ 782273 h 2303463"/>
              <a:gd name="T32" fmla="*/ 1012841 w 3040062"/>
              <a:gd name="T33" fmla="*/ 755007 h 2303463"/>
              <a:gd name="T34" fmla="*/ 2175011 w 3040062"/>
              <a:gd name="T35" fmla="*/ 666432 h 2303463"/>
              <a:gd name="T36" fmla="*/ 2235666 w 3040062"/>
              <a:gd name="T37" fmla="*/ 692135 h 2303463"/>
              <a:gd name="T38" fmla="*/ 2277268 w 3040062"/>
              <a:gd name="T39" fmla="*/ 742271 h 2303463"/>
              <a:gd name="T40" fmla="*/ 2290605 w 3040062"/>
              <a:gd name="T41" fmla="*/ 1286150 h 2303463"/>
              <a:gd name="T42" fmla="*/ 2948603 w 3040062"/>
              <a:gd name="T43" fmla="*/ 1365796 h 2303463"/>
              <a:gd name="T44" fmla="*/ 3005765 w 3040062"/>
              <a:gd name="T45" fmla="*/ 1408316 h 2303463"/>
              <a:gd name="T46" fmla="*/ 3036887 w 3040062"/>
              <a:gd name="T47" fmla="*/ 1473366 h 2303463"/>
              <a:gd name="T48" fmla="*/ 3035616 w 3040062"/>
              <a:gd name="T49" fmla="*/ 2191451 h 2303463"/>
              <a:gd name="T50" fmla="*/ 3001319 w 3040062"/>
              <a:gd name="T51" fmla="*/ 2254597 h 2303463"/>
              <a:gd name="T52" fmla="*/ 2941934 w 3040062"/>
              <a:gd name="T53" fmla="*/ 2294578 h 2303463"/>
              <a:gd name="T54" fmla="*/ 2171200 w 3040062"/>
              <a:gd name="T55" fmla="*/ 2303146 h 2303463"/>
              <a:gd name="T56" fmla="*/ 2113403 w 3040062"/>
              <a:gd name="T57" fmla="*/ 2292040 h 2303463"/>
              <a:gd name="T58" fmla="*/ 1552263 w 3040062"/>
              <a:gd name="T59" fmla="*/ 1741815 h 2303463"/>
              <a:gd name="T60" fmla="*/ 1526223 w 3040062"/>
              <a:gd name="T61" fmla="*/ 1686919 h 2303463"/>
              <a:gd name="T62" fmla="*/ 1529081 w 3040062"/>
              <a:gd name="T63" fmla="*/ 1626946 h 2303463"/>
              <a:gd name="T64" fmla="*/ 1560520 w 3040062"/>
              <a:gd name="T65" fmla="*/ 1574272 h 2303463"/>
              <a:gd name="T66" fmla="*/ 1612919 w 3040062"/>
              <a:gd name="T67" fmla="*/ 1542858 h 2303463"/>
              <a:gd name="T68" fmla="*/ 1673891 w 3040062"/>
              <a:gd name="T69" fmla="*/ 1539685 h 2303463"/>
              <a:gd name="T70" fmla="*/ 1728513 w 3040062"/>
              <a:gd name="T71" fmla="*/ 1565705 h 2303463"/>
              <a:gd name="T72" fmla="*/ 2024167 w 3040062"/>
              <a:gd name="T73" fmla="*/ 760992 h 2303463"/>
              <a:gd name="T74" fmla="*/ 2057829 w 3040062"/>
              <a:gd name="T75" fmla="*/ 704828 h 2303463"/>
              <a:gd name="T76" fmla="*/ 2113721 w 3040062"/>
              <a:gd name="T77" fmla="*/ 670875 h 2303463"/>
              <a:gd name="T78" fmla="*/ 1640947 w 3040062"/>
              <a:gd name="T79" fmla="*/ 485773 h 2303463"/>
              <a:gd name="T80" fmla="*/ 1662436 w 3040062"/>
              <a:gd name="T81" fmla="*/ 507334 h 2303463"/>
              <a:gd name="T82" fmla="*/ 1658328 w 3040062"/>
              <a:gd name="T83" fmla="*/ 1408133 h 2303463"/>
              <a:gd name="T84" fmla="*/ 1631151 w 3040062"/>
              <a:gd name="T85" fmla="*/ 1422401 h 2303463"/>
              <a:gd name="T86" fmla="*/ 1401409 w 3040062"/>
              <a:gd name="T87" fmla="*/ 1410669 h 2303463"/>
              <a:gd name="T88" fmla="*/ 1394457 w 3040062"/>
              <a:gd name="T89" fmla="*/ 510505 h 2303463"/>
              <a:gd name="T90" fmla="*/ 1413734 w 3040062"/>
              <a:gd name="T91" fmla="*/ 486725 h 2303463"/>
              <a:gd name="T92" fmla="*/ 2856582 w 3040062"/>
              <a:gd name="T93" fmla="*/ 2539 h 2303463"/>
              <a:gd name="T94" fmla="*/ 2942924 w 3040062"/>
              <a:gd name="T95" fmla="*/ 45384 h 2303463"/>
              <a:gd name="T96" fmla="*/ 3001649 w 3040062"/>
              <a:gd name="T97" fmla="*/ 130121 h 2303463"/>
              <a:gd name="T98" fmla="*/ 3021012 w 3040062"/>
              <a:gd name="T99" fmla="*/ 1276768 h 2303463"/>
              <a:gd name="T100" fmla="*/ 2944193 w 3040062"/>
              <a:gd name="T101" fmla="*/ 1247252 h 2303463"/>
              <a:gd name="T102" fmla="*/ 374889 w 3040062"/>
              <a:gd name="T103" fmla="*/ 1959424 h 2303463"/>
              <a:gd name="T104" fmla="*/ 127291 w 3040062"/>
              <a:gd name="T105" fmla="*/ 2259336 h 2303463"/>
              <a:gd name="T106" fmla="*/ 50472 w 3040062"/>
              <a:gd name="T107" fmla="*/ 2198402 h 2303463"/>
              <a:gd name="T108" fmla="*/ 6349 w 3040062"/>
              <a:gd name="T109" fmla="*/ 2100970 h 2303463"/>
              <a:gd name="T110" fmla="*/ 3809 w 3040062"/>
              <a:gd name="T111" fmla="*/ 183438 h 2303463"/>
              <a:gd name="T112" fmla="*/ 44441 w 3040062"/>
              <a:gd name="T113" fmla="*/ 83468 h 2303463"/>
              <a:gd name="T114" fmla="*/ 118720 w 3040062"/>
              <a:gd name="T115" fmla="*/ 17773 h 2303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040062" h="2303463">
                <a:moveTo>
                  <a:pt x="124116" y="1098725"/>
                </a:moveTo>
                <a:lnTo>
                  <a:pt x="120307" y="1099042"/>
                </a:lnTo>
                <a:lnTo>
                  <a:pt x="116498" y="1099994"/>
                </a:lnTo>
                <a:lnTo>
                  <a:pt x="113324" y="1101898"/>
                </a:lnTo>
                <a:lnTo>
                  <a:pt x="110467" y="1104120"/>
                </a:lnTo>
                <a:lnTo>
                  <a:pt x="108245" y="1107294"/>
                </a:lnTo>
                <a:lnTo>
                  <a:pt x="106340" y="1110467"/>
                </a:lnTo>
                <a:lnTo>
                  <a:pt x="105071" y="1114276"/>
                </a:lnTo>
                <a:lnTo>
                  <a:pt x="104753" y="1118084"/>
                </a:lnTo>
                <a:lnTo>
                  <a:pt x="104753" y="1241540"/>
                </a:lnTo>
                <a:lnTo>
                  <a:pt x="105071" y="1245348"/>
                </a:lnTo>
                <a:lnTo>
                  <a:pt x="106340" y="1249157"/>
                </a:lnTo>
                <a:lnTo>
                  <a:pt x="108245" y="1252330"/>
                </a:lnTo>
                <a:lnTo>
                  <a:pt x="110467" y="1255187"/>
                </a:lnTo>
                <a:lnTo>
                  <a:pt x="113324" y="1257726"/>
                </a:lnTo>
                <a:lnTo>
                  <a:pt x="116498" y="1259312"/>
                </a:lnTo>
                <a:lnTo>
                  <a:pt x="120307" y="1260899"/>
                </a:lnTo>
                <a:lnTo>
                  <a:pt x="124116" y="1261217"/>
                </a:lnTo>
                <a:lnTo>
                  <a:pt x="247598" y="1261217"/>
                </a:lnTo>
                <a:lnTo>
                  <a:pt x="251725" y="1260899"/>
                </a:lnTo>
                <a:lnTo>
                  <a:pt x="255216" y="1259312"/>
                </a:lnTo>
                <a:lnTo>
                  <a:pt x="258708" y="1257726"/>
                </a:lnTo>
                <a:lnTo>
                  <a:pt x="261565" y="1255187"/>
                </a:lnTo>
                <a:lnTo>
                  <a:pt x="264105" y="1252330"/>
                </a:lnTo>
                <a:lnTo>
                  <a:pt x="265692" y="1249157"/>
                </a:lnTo>
                <a:lnTo>
                  <a:pt x="266644" y="1245348"/>
                </a:lnTo>
                <a:lnTo>
                  <a:pt x="266961" y="1241540"/>
                </a:lnTo>
                <a:lnTo>
                  <a:pt x="266961" y="1118084"/>
                </a:lnTo>
                <a:lnTo>
                  <a:pt x="266644" y="1114276"/>
                </a:lnTo>
                <a:lnTo>
                  <a:pt x="265692" y="1110467"/>
                </a:lnTo>
                <a:lnTo>
                  <a:pt x="264105" y="1107294"/>
                </a:lnTo>
                <a:lnTo>
                  <a:pt x="261565" y="1104120"/>
                </a:lnTo>
                <a:lnTo>
                  <a:pt x="258708" y="1101898"/>
                </a:lnTo>
                <a:lnTo>
                  <a:pt x="255216" y="1099994"/>
                </a:lnTo>
                <a:lnTo>
                  <a:pt x="251725" y="1099042"/>
                </a:lnTo>
                <a:lnTo>
                  <a:pt x="247598" y="1098725"/>
                </a:lnTo>
                <a:lnTo>
                  <a:pt x="124116" y="1098725"/>
                </a:lnTo>
                <a:close/>
                <a:moveTo>
                  <a:pt x="636270" y="969963"/>
                </a:moveTo>
                <a:lnTo>
                  <a:pt x="841692" y="969963"/>
                </a:lnTo>
                <a:lnTo>
                  <a:pt x="844867" y="970596"/>
                </a:lnTo>
                <a:lnTo>
                  <a:pt x="848359" y="970913"/>
                </a:lnTo>
                <a:lnTo>
                  <a:pt x="851534" y="971546"/>
                </a:lnTo>
                <a:lnTo>
                  <a:pt x="854709" y="972813"/>
                </a:lnTo>
                <a:lnTo>
                  <a:pt x="857567" y="974396"/>
                </a:lnTo>
                <a:lnTo>
                  <a:pt x="860107" y="975662"/>
                </a:lnTo>
                <a:lnTo>
                  <a:pt x="862647" y="977878"/>
                </a:lnTo>
                <a:lnTo>
                  <a:pt x="865187" y="979778"/>
                </a:lnTo>
                <a:lnTo>
                  <a:pt x="867092" y="982311"/>
                </a:lnTo>
                <a:lnTo>
                  <a:pt x="868997" y="984844"/>
                </a:lnTo>
                <a:lnTo>
                  <a:pt x="870584" y="987377"/>
                </a:lnTo>
                <a:lnTo>
                  <a:pt x="872172" y="990226"/>
                </a:lnTo>
                <a:lnTo>
                  <a:pt x="873124" y="993076"/>
                </a:lnTo>
                <a:lnTo>
                  <a:pt x="873760" y="996242"/>
                </a:lnTo>
                <a:lnTo>
                  <a:pt x="874712" y="999725"/>
                </a:lnTo>
                <a:lnTo>
                  <a:pt x="874712" y="1002891"/>
                </a:lnTo>
                <a:lnTo>
                  <a:pt x="874712" y="1389790"/>
                </a:lnTo>
                <a:lnTo>
                  <a:pt x="874712" y="1393273"/>
                </a:lnTo>
                <a:lnTo>
                  <a:pt x="873760" y="1396439"/>
                </a:lnTo>
                <a:lnTo>
                  <a:pt x="873124" y="1399605"/>
                </a:lnTo>
                <a:lnTo>
                  <a:pt x="872172" y="1402771"/>
                </a:lnTo>
                <a:lnTo>
                  <a:pt x="870584" y="1405304"/>
                </a:lnTo>
                <a:lnTo>
                  <a:pt x="868997" y="1408154"/>
                </a:lnTo>
                <a:lnTo>
                  <a:pt x="867092" y="1410686"/>
                </a:lnTo>
                <a:lnTo>
                  <a:pt x="865187" y="1413219"/>
                </a:lnTo>
                <a:lnTo>
                  <a:pt x="862647" y="1415119"/>
                </a:lnTo>
                <a:lnTo>
                  <a:pt x="860107" y="1417019"/>
                </a:lnTo>
                <a:lnTo>
                  <a:pt x="857567" y="1418602"/>
                </a:lnTo>
                <a:lnTo>
                  <a:pt x="854709" y="1420185"/>
                </a:lnTo>
                <a:lnTo>
                  <a:pt x="851534" y="1421135"/>
                </a:lnTo>
                <a:lnTo>
                  <a:pt x="848359" y="1421768"/>
                </a:lnTo>
                <a:lnTo>
                  <a:pt x="844867" y="1422401"/>
                </a:lnTo>
                <a:lnTo>
                  <a:pt x="841692" y="1422401"/>
                </a:lnTo>
                <a:lnTo>
                  <a:pt x="636270" y="1422401"/>
                </a:lnTo>
                <a:lnTo>
                  <a:pt x="632777" y="1422401"/>
                </a:lnTo>
                <a:lnTo>
                  <a:pt x="629920" y="1421768"/>
                </a:lnTo>
                <a:lnTo>
                  <a:pt x="626745" y="1421135"/>
                </a:lnTo>
                <a:lnTo>
                  <a:pt x="623570" y="1420185"/>
                </a:lnTo>
                <a:lnTo>
                  <a:pt x="620713" y="1418602"/>
                </a:lnTo>
                <a:lnTo>
                  <a:pt x="617855" y="1417019"/>
                </a:lnTo>
                <a:lnTo>
                  <a:pt x="615315" y="1415119"/>
                </a:lnTo>
                <a:lnTo>
                  <a:pt x="613093" y="1413219"/>
                </a:lnTo>
                <a:lnTo>
                  <a:pt x="610870" y="1410686"/>
                </a:lnTo>
                <a:lnTo>
                  <a:pt x="608965" y="1408154"/>
                </a:lnTo>
                <a:lnTo>
                  <a:pt x="607378" y="1405304"/>
                </a:lnTo>
                <a:lnTo>
                  <a:pt x="606108" y="1402771"/>
                </a:lnTo>
                <a:lnTo>
                  <a:pt x="605155" y="1399605"/>
                </a:lnTo>
                <a:lnTo>
                  <a:pt x="603885" y="1396439"/>
                </a:lnTo>
                <a:lnTo>
                  <a:pt x="603568" y="1393273"/>
                </a:lnTo>
                <a:lnTo>
                  <a:pt x="603250" y="1389790"/>
                </a:lnTo>
                <a:lnTo>
                  <a:pt x="603250" y="1002891"/>
                </a:lnTo>
                <a:lnTo>
                  <a:pt x="603568" y="999725"/>
                </a:lnTo>
                <a:lnTo>
                  <a:pt x="603885" y="996242"/>
                </a:lnTo>
                <a:lnTo>
                  <a:pt x="605155" y="993076"/>
                </a:lnTo>
                <a:lnTo>
                  <a:pt x="606108" y="990226"/>
                </a:lnTo>
                <a:lnTo>
                  <a:pt x="607378" y="987377"/>
                </a:lnTo>
                <a:lnTo>
                  <a:pt x="608965" y="984844"/>
                </a:lnTo>
                <a:lnTo>
                  <a:pt x="610870" y="982311"/>
                </a:lnTo>
                <a:lnTo>
                  <a:pt x="613093" y="979778"/>
                </a:lnTo>
                <a:lnTo>
                  <a:pt x="615315" y="977878"/>
                </a:lnTo>
                <a:lnTo>
                  <a:pt x="617855" y="975662"/>
                </a:lnTo>
                <a:lnTo>
                  <a:pt x="620713" y="974396"/>
                </a:lnTo>
                <a:lnTo>
                  <a:pt x="623570" y="972813"/>
                </a:lnTo>
                <a:lnTo>
                  <a:pt x="626745" y="971546"/>
                </a:lnTo>
                <a:lnTo>
                  <a:pt x="629920" y="970913"/>
                </a:lnTo>
                <a:lnTo>
                  <a:pt x="632777" y="970596"/>
                </a:lnTo>
                <a:lnTo>
                  <a:pt x="636270" y="969963"/>
                </a:lnTo>
                <a:close/>
                <a:moveTo>
                  <a:pt x="1027781" y="749300"/>
                </a:moveTo>
                <a:lnTo>
                  <a:pt x="1031278" y="749300"/>
                </a:lnTo>
                <a:lnTo>
                  <a:pt x="1236940" y="749300"/>
                </a:lnTo>
                <a:lnTo>
                  <a:pt x="1240437" y="749300"/>
                </a:lnTo>
                <a:lnTo>
                  <a:pt x="1243616" y="750251"/>
                </a:lnTo>
                <a:lnTo>
                  <a:pt x="1246476" y="750885"/>
                </a:lnTo>
                <a:lnTo>
                  <a:pt x="1249655" y="751837"/>
                </a:lnTo>
                <a:lnTo>
                  <a:pt x="1252516" y="753105"/>
                </a:lnTo>
                <a:lnTo>
                  <a:pt x="1255377" y="755007"/>
                </a:lnTo>
                <a:lnTo>
                  <a:pt x="1257920" y="756592"/>
                </a:lnTo>
                <a:lnTo>
                  <a:pt x="1260145" y="758812"/>
                </a:lnTo>
                <a:lnTo>
                  <a:pt x="1262370" y="761348"/>
                </a:lnTo>
                <a:lnTo>
                  <a:pt x="1264595" y="763567"/>
                </a:lnTo>
                <a:lnTo>
                  <a:pt x="1265867" y="766421"/>
                </a:lnTo>
                <a:lnTo>
                  <a:pt x="1267138" y="769274"/>
                </a:lnTo>
                <a:lnTo>
                  <a:pt x="1268410" y="772445"/>
                </a:lnTo>
                <a:lnTo>
                  <a:pt x="1269363" y="775615"/>
                </a:lnTo>
                <a:lnTo>
                  <a:pt x="1269681" y="778786"/>
                </a:lnTo>
                <a:lnTo>
                  <a:pt x="1269999" y="782273"/>
                </a:lnTo>
                <a:lnTo>
                  <a:pt x="1269999" y="1389744"/>
                </a:lnTo>
                <a:lnTo>
                  <a:pt x="1269681" y="1393231"/>
                </a:lnTo>
                <a:lnTo>
                  <a:pt x="1269363" y="1396402"/>
                </a:lnTo>
                <a:lnTo>
                  <a:pt x="1268410" y="1399572"/>
                </a:lnTo>
                <a:lnTo>
                  <a:pt x="1267138" y="1402743"/>
                </a:lnTo>
                <a:lnTo>
                  <a:pt x="1265867" y="1405279"/>
                </a:lnTo>
                <a:lnTo>
                  <a:pt x="1264595" y="1408133"/>
                </a:lnTo>
                <a:lnTo>
                  <a:pt x="1262370" y="1410669"/>
                </a:lnTo>
                <a:lnTo>
                  <a:pt x="1260145" y="1413206"/>
                </a:lnTo>
                <a:lnTo>
                  <a:pt x="1257920" y="1415108"/>
                </a:lnTo>
                <a:lnTo>
                  <a:pt x="1255377" y="1417010"/>
                </a:lnTo>
                <a:lnTo>
                  <a:pt x="1252516" y="1418595"/>
                </a:lnTo>
                <a:lnTo>
                  <a:pt x="1249655" y="1420181"/>
                </a:lnTo>
                <a:lnTo>
                  <a:pt x="1246476" y="1421132"/>
                </a:lnTo>
                <a:lnTo>
                  <a:pt x="1243616" y="1421766"/>
                </a:lnTo>
                <a:lnTo>
                  <a:pt x="1240437" y="1422400"/>
                </a:lnTo>
                <a:lnTo>
                  <a:pt x="1236940" y="1422400"/>
                </a:lnTo>
                <a:lnTo>
                  <a:pt x="1031278" y="1422400"/>
                </a:lnTo>
                <a:lnTo>
                  <a:pt x="1027781" y="1422400"/>
                </a:lnTo>
                <a:lnTo>
                  <a:pt x="1024602" y="1421766"/>
                </a:lnTo>
                <a:lnTo>
                  <a:pt x="1021424" y="1421132"/>
                </a:lnTo>
                <a:lnTo>
                  <a:pt x="1018245" y="1420181"/>
                </a:lnTo>
                <a:lnTo>
                  <a:pt x="1015384" y="1418595"/>
                </a:lnTo>
                <a:lnTo>
                  <a:pt x="1012841" y="1417010"/>
                </a:lnTo>
                <a:lnTo>
                  <a:pt x="1010298" y="1415108"/>
                </a:lnTo>
                <a:lnTo>
                  <a:pt x="1007755" y="1413206"/>
                </a:lnTo>
                <a:lnTo>
                  <a:pt x="1005848" y="1410669"/>
                </a:lnTo>
                <a:lnTo>
                  <a:pt x="1003941" y="1408133"/>
                </a:lnTo>
                <a:lnTo>
                  <a:pt x="1002351" y="1405279"/>
                </a:lnTo>
                <a:lnTo>
                  <a:pt x="1000762" y="1402743"/>
                </a:lnTo>
                <a:lnTo>
                  <a:pt x="999808" y="1399572"/>
                </a:lnTo>
                <a:lnTo>
                  <a:pt x="999173" y="1396402"/>
                </a:lnTo>
                <a:lnTo>
                  <a:pt x="998537" y="1393231"/>
                </a:lnTo>
                <a:lnTo>
                  <a:pt x="998537" y="1389744"/>
                </a:lnTo>
                <a:lnTo>
                  <a:pt x="998537" y="782273"/>
                </a:lnTo>
                <a:lnTo>
                  <a:pt x="998537" y="778786"/>
                </a:lnTo>
                <a:lnTo>
                  <a:pt x="999173" y="775615"/>
                </a:lnTo>
                <a:lnTo>
                  <a:pt x="999808" y="772445"/>
                </a:lnTo>
                <a:lnTo>
                  <a:pt x="1000762" y="769274"/>
                </a:lnTo>
                <a:lnTo>
                  <a:pt x="1002351" y="766421"/>
                </a:lnTo>
                <a:lnTo>
                  <a:pt x="1003941" y="763567"/>
                </a:lnTo>
                <a:lnTo>
                  <a:pt x="1005848" y="761348"/>
                </a:lnTo>
                <a:lnTo>
                  <a:pt x="1007755" y="758812"/>
                </a:lnTo>
                <a:lnTo>
                  <a:pt x="1010298" y="756592"/>
                </a:lnTo>
                <a:lnTo>
                  <a:pt x="1012841" y="755007"/>
                </a:lnTo>
                <a:lnTo>
                  <a:pt x="1015384" y="753105"/>
                </a:lnTo>
                <a:lnTo>
                  <a:pt x="1018245" y="751837"/>
                </a:lnTo>
                <a:lnTo>
                  <a:pt x="1021424" y="750885"/>
                </a:lnTo>
                <a:lnTo>
                  <a:pt x="1024602" y="750251"/>
                </a:lnTo>
                <a:lnTo>
                  <a:pt x="1027781" y="749300"/>
                </a:lnTo>
                <a:close/>
                <a:moveTo>
                  <a:pt x="2147065" y="665163"/>
                </a:moveTo>
                <a:lnTo>
                  <a:pt x="2154052" y="665163"/>
                </a:lnTo>
                <a:lnTo>
                  <a:pt x="2161038" y="665163"/>
                </a:lnTo>
                <a:lnTo>
                  <a:pt x="2168025" y="665798"/>
                </a:lnTo>
                <a:lnTo>
                  <a:pt x="2175011" y="666432"/>
                </a:lnTo>
                <a:lnTo>
                  <a:pt x="2181680" y="667702"/>
                </a:lnTo>
                <a:lnTo>
                  <a:pt x="2188349" y="669288"/>
                </a:lnTo>
                <a:lnTo>
                  <a:pt x="2194700" y="670875"/>
                </a:lnTo>
                <a:lnTo>
                  <a:pt x="2201369" y="673413"/>
                </a:lnTo>
                <a:lnTo>
                  <a:pt x="2207085" y="675952"/>
                </a:lnTo>
                <a:lnTo>
                  <a:pt x="2213437" y="678173"/>
                </a:lnTo>
                <a:lnTo>
                  <a:pt x="2219471" y="681346"/>
                </a:lnTo>
                <a:lnTo>
                  <a:pt x="2224869" y="684519"/>
                </a:lnTo>
                <a:lnTo>
                  <a:pt x="2230585" y="688327"/>
                </a:lnTo>
                <a:lnTo>
                  <a:pt x="2235666" y="692135"/>
                </a:lnTo>
                <a:lnTo>
                  <a:pt x="2241065" y="695943"/>
                </a:lnTo>
                <a:lnTo>
                  <a:pt x="2245829" y="700702"/>
                </a:lnTo>
                <a:lnTo>
                  <a:pt x="2250910" y="704828"/>
                </a:lnTo>
                <a:lnTo>
                  <a:pt x="2255356" y="709587"/>
                </a:lnTo>
                <a:lnTo>
                  <a:pt x="2259484" y="714347"/>
                </a:lnTo>
                <a:lnTo>
                  <a:pt x="2263612" y="719741"/>
                </a:lnTo>
                <a:lnTo>
                  <a:pt x="2267423" y="724819"/>
                </a:lnTo>
                <a:lnTo>
                  <a:pt x="2270916" y="730530"/>
                </a:lnTo>
                <a:lnTo>
                  <a:pt x="2274092" y="736559"/>
                </a:lnTo>
                <a:lnTo>
                  <a:pt x="2277268" y="742271"/>
                </a:lnTo>
                <a:lnTo>
                  <a:pt x="2280126" y="748300"/>
                </a:lnTo>
                <a:lnTo>
                  <a:pt x="2282666" y="754646"/>
                </a:lnTo>
                <a:lnTo>
                  <a:pt x="2284572" y="760992"/>
                </a:lnTo>
                <a:lnTo>
                  <a:pt x="2286477" y="767021"/>
                </a:lnTo>
                <a:lnTo>
                  <a:pt x="2287747" y="773685"/>
                </a:lnTo>
                <a:lnTo>
                  <a:pt x="2289018" y="780349"/>
                </a:lnTo>
                <a:lnTo>
                  <a:pt x="2289970" y="787330"/>
                </a:lnTo>
                <a:lnTo>
                  <a:pt x="2290605" y="794311"/>
                </a:lnTo>
                <a:lnTo>
                  <a:pt x="2290605" y="801292"/>
                </a:lnTo>
                <a:lnTo>
                  <a:pt x="2290605" y="1286150"/>
                </a:lnTo>
                <a:lnTo>
                  <a:pt x="2884137" y="1353738"/>
                </a:lnTo>
                <a:lnTo>
                  <a:pt x="2890488" y="1354055"/>
                </a:lnTo>
                <a:lnTo>
                  <a:pt x="2898110" y="1354372"/>
                </a:lnTo>
                <a:lnTo>
                  <a:pt x="2905732" y="1355007"/>
                </a:lnTo>
                <a:lnTo>
                  <a:pt x="2913353" y="1355642"/>
                </a:lnTo>
                <a:lnTo>
                  <a:pt x="2920657" y="1357228"/>
                </a:lnTo>
                <a:lnTo>
                  <a:pt x="2927644" y="1358815"/>
                </a:lnTo>
                <a:lnTo>
                  <a:pt x="2934948" y="1361036"/>
                </a:lnTo>
                <a:lnTo>
                  <a:pt x="2941934" y="1362940"/>
                </a:lnTo>
                <a:lnTo>
                  <a:pt x="2948603" y="1365796"/>
                </a:lnTo>
                <a:lnTo>
                  <a:pt x="2955272" y="1368969"/>
                </a:lnTo>
                <a:lnTo>
                  <a:pt x="2961941" y="1372142"/>
                </a:lnTo>
                <a:lnTo>
                  <a:pt x="2968292" y="1375633"/>
                </a:lnTo>
                <a:lnTo>
                  <a:pt x="2974008" y="1379758"/>
                </a:lnTo>
                <a:lnTo>
                  <a:pt x="2980042" y="1383883"/>
                </a:lnTo>
                <a:lnTo>
                  <a:pt x="2985758" y="1388008"/>
                </a:lnTo>
                <a:lnTo>
                  <a:pt x="2990839" y="1393085"/>
                </a:lnTo>
                <a:lnTo>
                  <a:pt x="2996238" y="1397845"/>
                </a:lnTo>
                <a:lnTo>
                  <a:pt x="3001319" y="1403239"/>
                </a:lnTo>
                <a:lnTo>
                  <a:pt x="3005765" y="1408316"/>
                </a:lnTo>
                <a:lnTo>
                  <a:pt x="3010529" y="1414345"/>
                </a:lnTo>
                <a:lnTo>
                  <a:pt x="3014657" y="1419739"/>
                </a:lnTo>
                <a:lnTo>
                  <a:pt x="3018468" y="1426086"/>
                </a:lnTo>
                <a:lnTo>
                  <a:pt x="3021961" y="1432432"/>
                </a:lnTo>
                <a:lnTo>
                  <a:pt x="3025454" y="1438778"/>
                </a:lnTo>
                <a:lnTo>
                  <a:pt x="3028312" y="1445125"/>
                </a:lnTo>
                <a:lnTo>
                  <a:pt x="3030853" y="1452106"/>
                </a:lnTo>
                <a:lnTo>
                  <a:pt x="3033393" y="1459087"/>
                </a:lnTo>
                <a:lnTo>
                  <a:pt x="3035616" y="1466067"/>
                </a:lnTo>
                <a:lnTo>
                  <a:pt x="3036887" y="1473366"/>
                </a:lnTo>
                <a:lnTo>
                  <a:pt x="3038474" y="1480664"/>
                </a:lnTo>
                <a:lnTo>
                  <a:pt x="3039427" y="1488280"/>
                </a:lnTo>
                <a:lnTo>
                  <a:pt x="3040062" y="1495895"/>
                </a:lnTo>
                <a:lnTo>
                  <a:pt x="3040062" y="1503511"/>
                </a:lnTo>
                <a:lnTo>
                  <a:pt x="3040062" y="2154008"/>
                </a:lnTo>
                <a:lnTo>
                  <a:pt x="3040062" y="2161623"/>
                </a:lnTo>
                <a:lnTo>
                  <a:pt x="3039427" y="2169556"/>
                </a:lnTo>
                <a:lnTo>
                  <a:pt x="3038474" y="2177172"/>
                </a:lnTo>
                <a:lnTo>
                  <a:pt x="3036887" y="2184470"/>
                </a:lnTo>
                <a:lnTo>
                  <a:pt x="3035616" y="2191451"/>
                </a:lnTo>
                <a:lnTo>
                  <a:pt x="3033393" y="2198749"/>
                </a:lnTo>
                <a:lnTo>
                  <a:pt x="3030853" y="2205730"/>
                </a:lnTo>
                <a:lnTo>
                  <a:pt x="3028312" y="2212394"/>
                </a:lnTo>
                <a:lnTo>
                  <a:pt x="3025454" y="2219057"/>
                </a:lnTo>
                <a:lnTo>
                  <a:pt x="3021961" y="2225404"/>
                </a:lnTo>
                <a:lnTo>
                  <a:pt x="3018468" y="2231433"/>
                </a:lnTo>
                <a:lnTo>
                  <a:pt x="3014657" y="2237779"/>
                </a:lnTo>
                <a:lnTo>
                  <a:pt x="3010529" y="2243808"/>
                </a:lnTo>
                <a:lnTo>
                  <a:pt x="3005765" y="2249202"/>
                </a:lnTo>
                <a:lnTo>
                  <a:pt x="3001319" y="2254597"/>
                </a:lnTo>
                <a:lnTo>
                  <a:pt x="2996238" y="2259674"/>
                </a:lnTo>
                <a:lnTo>
                  <a:pt x="2990839" y="2264433"/>
                </a:lnTo>
                <a:lnTo>
                  <a:pt x="2985758" y="2269510"/>
                </a:lnTo>
                <a:lnTo>
                  <a:pt x="2980042" y="2273953"/>
                </a:lnTo>
                <a:lnTo>
                  <a:pt x="2974008" y="2278078"/>
                </a:lnTo>
                <a:lnTo>
                  <a:pt x="2968292" y="2281886"/>
                </a:lnTo>
                <a:lnTo>
                  <a:pt x="2961941" y="2285376"/>
                </a:lnTo>
                <a:lnTo>
                  <a:pt x="2955272" y="2288867"/>
                </a:lnTo>
                <a:lnTo>
                  <a:pt x="2948603" y="2291723"/>
                </a:lnTo>
                <a:lnTo>
                  <a:pt x="2941934" y="2294578"/>
                </a:lnTo>
                <a:lnTo>
                  <a:pt x="2934948" y="2297117"/>
                </a:lnTo>
                <a:lnTo>
                  <a:pt x="2927644" y="2298703"/>
                </a:lnTo>
                <a:lnTo>
                  <a:pt x="2920657" y="2300607"/>
                </a:lnTo>
                <a:lnTo>
                  <a:pt x="2913353" y="2301877"/>
                </a:lnTo>
                <a:lnTo>
                  <a:pt x="2905732" y="2302829"/>
                </a:lnTo>
                <a:lnTo>
                  <a:pt x="2898110" y="2303146"/>
                </a:lnTo>
                <a:lnTo>
                  <a:pt x="2890488" y="2303463"/>
                </a:lnTo>
                <a:lnTo>
                  <a:pt x="2177552" y="2303463"/>
                </a:lnTo>
                <a:lnTo>
                  <a:pt x="2173423" y="2303146"/>
                </a:lnTo>
                <a:lnTo>
                  <a:pt x="2171200" y="2303146"/>
                </a:lnTo>
                <a:lnTo>
                  <a:pt x="2169613" y="2303146"/>
                </a:lnTo>
                <a:lnTo>
                  <a:pt x="2162944" y="2303146"/>
                </a:lnTo>
                <a:lnTo>
                  <a:pt x="2156275" y="2303146"/>
                </a:lnTo>
                <a:lnTo>
                  <a:pt x="2149924" y="2302511"/>
                </a:lnTo>
                <a:lnTo>
                  <a:pt x="2143572" y="2301559"/>
                </a:lnTo>
                <a:lnTo>
                  <a:pt x="2137538" y="2300607"/>
                </a:lnTo>
                <a:lnTo>
                  <a:pt x="2131187" y="2298703"/>
                </a:lnTo>
                <a:lnTo>
                  <a:pt x="2125153" y="2297117"/>
                </a:lnTo>
                <a:lnTo>
                  <a:pt x="2119437" y="2294896"/>
                </a:lnTo>
                <a:lnTo>
                  <a:pt x="2113403" y="2292040"/>
                </a:lnTo>
                <a:lnTo>
                  <a:pt x="2107370" y="2289501"/>
                </a:lnTo>
                <a:lnTo>
                  <a:pt x="2101971" y="2286645"/>
                </a:lnTo>
                <a:lnTo>
                  <a:pt x="2096572" y="2283155"/>
                </a:lnTo>
                <a:lnTo>
                  <a:pt x="2091491" y="2279665"/>
                </a:lnTo>
                <a:lnTo>
                  <a:pt x="2086093" y="2275222"/>
                </a:lnTo>
                <a:lnTo>
                  <a:pt x="2081329" y="2271097"/>
                </a:lnTo>
                <a:lnTo>
                  <a:pt x="2076883" y="2266972"/>
                </a:lnTo>
                <a:lnTo>
                  <a:pt x="1560520" y="1751334"/>
                </a:lnTo>
                <a:lnTo>
                  <a:pt x="1556074" y="1746574"/>
                </a:lnTo>
                <a:lnTo>
                  <a:pt x="1552263" y="1741815"/>
                </a:lnTo>
                <a:lnTo>
                  <a:pt x="1548135" y="1737055"/>
                </a:lnTo>
                <a:lnTo>
                  <a:pt x="1544642" y="1731661"/>
                </a:lnTo>
                <a:lnTo>
                  <a:pt x="1541466" y="1726583"/>
                </a:lnTo>
                <a:lnTo>
                  <a:pt x="1538291" y="1720872"/>
                </a:lnTo>
                <a:lnTo>
                  <a:pt x="1535432" y="1715477"/>
                </a:lnTo>
                <a:lnTo>
                  <a:pt x="1532892" y="1709766"/>
                </a:lnTo>
                <a:lnTo>
                  <a:pt x="1530987" y="1704054"/>
                </a:lnTo>
                <a:lnTo>
                  <a:pt x="1529081" y="1698342"/>
                </a:lnTo>
                <a:lnTo>
                  <a:pt x="1527493" y="1692631"/>
                </a:lnTo>
                <a:lnTo>
                  <a:pt x="1526223" y="1686919"/>
                </a:lnTo>
                <a:lnTo>
                  <a:pt x="1525270" y="1680890"/>
                </a:lnTo>
                <a:lnTo>
                  <a:pt x="1524635" y="1674544"/>
                </a:lnTo>
                <a:lnTo>
                  <a:pt x="1524000" y="1668515"/>
                </a:lnTo>
                <a:lnTo>
                  <a:pt x="1524000" y="1662803"/>
                </a:lnTo>
                <a:lnTo>
                  <a:pt x="1524000" y="1656774"/>
                </a:lnTo>
                <a:lnTo>
                  <a:pt x="1524635" y="1650428"/>
                </a:lnTo>
                <a:lnTo>
                  <a:pt x="1525270" y="1644716"/>
                </a:lnTo>
                <a:lnTo>
                  <a:pt x="1526223" y="1638687"/>
                </a:lnTo>
                <a:lnTo>
                  <a:pt x="1527493" y="1632658"/>
                </a:lnTo>
                <a:lnTo>
                  <a:pt x="1529081" y="1626946"/>
                </a:lnTo>
                <a:lnTo>
                  <a:pt x="1530987" y="1621235"/>
                </a:lnTo>
                <a:lnTo>
                  <a:pt x="1532892" y="1615523"/>
                </a:lnTo>
                <a:lnTo>
                  <a:pt x="1535432" y="1609811"/>
                </a:lnTo>
                <a:lnTo>
                  <a:pt x="1538291" y="1604417"/>
                </a:lnTo>
                <a:lnTo>
                  <a:pt x="1541466" y="1599023"/>
                </a:lnTo>
                <a:lnTo>
                  <a:pt x="1544642" y="1593628"/>
                </a:lnTo>
                <a:lnTo>
                  <a:pt x="1548135" y="1588551"/>
                </a:lnTo>
                <a:lnTo>
                  <a:pt x="1552263" y="1583474"/>
                </a:lnTo>
                <a:lnTo>
                  <a:pt x="1556074" y="1578714"/>
                </a:lnTo>
                <a:lnTo>
                  <a:pt x="1560520" y="1574272"/>
                </a:lnTo>
                <a:lnTo>
                  <a:pt x="1564966" y="1569830"/>
                </a:lnTo>
                <a:lnTo>
                  <a:pt x="1570047" y="1565705"/>
                </a:lnTo>
                <a:lnTo>
                  <a:pt x="1574811" y="1561897"/>
                </a:lnTo>
                <a:lnTo>
                  <a:pt x="1579574" y="1558406"/>
                </a:lnTo>
                <a:lnTo>
                  <a:pt x="1584973" y="1554916"/>
                </a:lnTo>
                <a:lnTo>
                  <a:pt x="1590054" y="1552060"/>
                </a:lnTo>
                <a:lnTo>
                  <a:pt x="1595770" y="1549521"/>
                </a:lnTo>
                <a:lnTo>
                  <a:pt x="1601486" y="1546666"/>
                </a:lnTo>
                <a:lnTo>
                  <a:pt x="1606885" y="1544444"/>
                </a:lnTo>
                <a:lnTo>
                  <a:pt x="1612919" y="1542858"/>
                </a:lnTo>
                <a:lnTo>
                  <a:pt x="1618635" y="1540954"/>
                </a:lnTo>
                <a:lnTo>
                  <a:pt x="1624669" y="1539685"/>
                </a:lnTo>
                <a:lnTo>
                  <a:pt x="1630702" y="1538733"/>
                </a:lnTo>
                <a:lnTo>
                  <a:pt x="1637054" y="1538098"/>
                </a:lnTo>
                <a:lnTo>
                  <a:pt x="1642770" y="1537463"/>
                </a:lnTo>
                <a:lnTo>
                  <a:pt x="1649121" y="1537146"/>
                </a:lnTo>
                <a:lnTo>
                  <a:pt x="1655473" y="1537463"/>
                </a:lnTo>
                <a:lnTo>
                  <a:pt x="1661824" y="1538098"/>
                </a:lnTo>
                <a:lnTo>
                  <a:pt x="1667858" y="1538733"/>
                </a:lnTo>
                <a:lnTo>
                  <a:pt x="1673891" y="1539685"/>
                </a:lnTo>
                <a:lnTo>
                  <a:pt x="1679925" y="1540954"/>
                </a:lnTo>
                <a:lnTo>
                  <a:pt x="1685641" y="1542858"/>
                </a:lnTo>
                <a:lnTo>
                  <a:pt x="1691675" y="1544444"/>
                </a:lnTo>
                <a:lnTo>
                  <a:pt x="1697391" y="1546666"/>
                </a:lnTo>
                <a:lnTo>
                  <a:pt x="1702790" y="1549521"/>
                </a:lnTo>
                <a:lnTo>
                  <a:pt x="1708506" y="1552060"/>
                </a:lnTo>
                <a:lnTo>
                  <a:pt x="1713587" y="1554916"/>
                </a:lnTo>
                <a:lnTo>
                  <a:pt x="1718986" y="1558406"/>
                </a:lnTo>
                <a:lnTo>
                  <a:pt x="1723749" y="1561897"/>
                </a:lnTo>
                <a:lnTo>
                  <a:pt x="1728513" y="1565705"/>
                </a:lnTo>
                <a:lnTo>
                  <a:pt x="1733594" y="1569830"/>
                </a:lnTo>
                <a:lnTo>
                  <a:pt x="1738040" y="1574272"/>
                </a:lnTo>
                <a:lnTo>
                  <a:pt x="2017816" y="1853827"/>
                </a:lnTo>
                <a:lnTo>
                  <a:pt x="2017816" y="801292"/>
                </a:lnTo>
                <a:lnTo>
                  <a:pt x="2018133" y="794311"/>
                </a:lnTo>
                <a:lnTo>
                  <a:pt x="2018451" y="787330"/>
                </a:lnTo>
                <a:lnTo>
                  <a:pt x="2019404" y="780349"/>
                </a:lnTo>
                <a:lnTo>
                  <a:pt x="2020674" y="773685"/>
                </a:lnTo>
                <a:lnTo>
                  <a:pt x="2021944" y="767021"/>
                </a:lnTo>
                <a:lnTo>
                  <a:pt x="2024167" y="760992"/>
                </a:lnTo>
                <a:lnTo>
                  <a:pt x="2026073" y="754646"/>
                </a:lnTo>
                <a:lnTo>
                  <a:pt x="2028613" y="748300"/>
                </a:lnTo>
                <a:lnTo>
                  <a:pt x="2031471" y="742271"/>
                </a:lnTo>
                <a:lnTo>
                  <a:pt x="2034329" y="736559"/>
                </a:lnTo>
                <a:lnTo>
                  <a:pt x="2037823" y="730530"/>
                </a:lnTo>
                <a:lnTo>
                  <a:pt x="2040998" y="724819"/>
                </a:lnTo>
                <a:lnTo>
                  <a:pt x="2045127" y="719741"/>
                </a:lnTo>
                <a:lnTo>
                  <a:pt x="2048937" y="714347"/>
                </a:lnTo>
                <a:lnTo>
                  <a:pt x="2053383" y="709587"/>
                </a:lnTo>
                <a:lnTo>
                  <a:pt x="2057829" y="704828"/>
                </a:lnTo>
                <a:lnTo>
                  <a:pt x="2062275" y="700702"/>
                </a:lnTo>
                <a:lnTo>
                  <a:pt x="2067674" y="695943"/>
                </a:lnTo>
                <a:lnTo>
                  <a:pt x="2072437" y="692135"/>
                </a:lnTo>
                <a:lnTo>
                  <a:pt x="2078154" y="688327"/>
                </a:lnTo>
                <a:lnTo>
                  <a:pt x="2083552" y="684519"/>
                </a:lnTo>
                <a:lnTo>
                  <a:pt x="2089268" y="681346"/>
                </a:lnTo>
                <a:lnTo>
                  <a:pt x="2095302" y="678173"/>
                </a:lnTo>
                <a:lnTo>
                  <a:pt x="2101018" y="675952"/>
                </a:lnTo>
                <a:lnTo>
                  <a:pt x="2107370" y="673413"/>
                </a:lnTo>
                <a:lnTo>
                  <a:pt x="2113721" y="670875"/>
                </a:lnTo>
                <a:lnTo>
                  <a:pt x="2120390" y="669288"/>
                </a:lnTo>
                <a:lnTo>
                  <a:pt x="2127059" y="667702"/>
                </a:lnTo>
                <a:lnTo>
                  <a:pt x="2133728" y="666432"/>
                </a:lnTo>
                <a:lnTo>
                  <a:pt x="2140079" y="665798"/>
                </a:lnTo>
                <a:lnTo>
                  <a:pt x="2147065" y="665163"/>
                </a:lnTo>
                <a:close/>
                <a:moveTo>
                  <a:pt x="1426690" y="484188"/>
                </a:moveTo>
                <a:lnTo>
                  <a:pt x="1631151" y="484188"/>
                </a:lnTo>
                <a:lnTo>
                  <a:pt x="1634627" y="484505"/>
                </a:lnTo>
                <a:lnTo>
                  <a:pt x="1637787" y="484822"/>
                </a:lnTo>
                <a:lnTo>
                  <a:pt x="1640947" y="485773"/>
                </a:lnTo>
                <a:lnTo>
                  <a:pt x="1644107" y="486725"/>
                </a:lnTo>
                <a:lnTo>
                  <a:pt x="1646635" y="488310"/>
                </a:lnTo>
                <a:lnTo>
                  <a:pt x="1649479" y="489895"/>
                </a:lnTo>
                <a:lnTo>
                  <a:pt x="1652008" y="491798"/>
                </a:lnTo>
                <a:lnTo>
                  <a:pt x="1654536" y="493700"/>
                </a:lnTo>
                <a:lnTo>
                  <a:pt x="1656432" y="496237"/>
                </a:lnTo>
                <a:lnTo>
                  <a:pt x="1658328" y="498773"/>
                </a:lnTo>
                <a:lnTo>
                  <a:pt x="1659908" y="501310"/>
                </a:lnTo>
                <a:lnTo>
                  <a:pt x="1661488" y="504164"/>
                </a:lnTo>
                <a:lnTo>
                  <a:pt x="1662436" y="507334"/>
                </a:lnTo>
                <a:lnTo>
                  <a:pt x="1663068" y="510505"/>
                </a:lnTo>
                <a:lnTo>
                  <a:pt x="1663700" y="513676"/>
                </a:lnTo>
                <a:lnTo>
                  <a:pt x="1663700" y="517164"/>
                </a:lnTo>
                <a:lnTo>
                  <a:pt x="1663700" y="1389743"/>
                </a:lnTo>
                <a:lnTo>
                  <a:pt x="1663700" y="1393231"/>
                </a:lnTo>
                <a:lnTo>
                  <a:pt x="1663068" y="1396401"/>
                </a:lnTo>
                <a:lnTo>
                  <a:pt x="1662436" y="1399572"/>
                </a:lnTo>
                <a:lnTo>
                  <a:pt x="1661488" y="1402743"/>
                </a:lnTo>
                <a:lnTo>
                  <a:pt x="1659908" y="1405279"/>
                </a:lnTo>
                <a:lnTo>
                  <a:pt x="1658328" y="1408133"/>
                </a:lnTo>
                <a:lnTo>
                  <a:pt x="1656432" y="1410669"/>
                </a:lnTo>
                <a:lnTo>
                  <a:pt x="1654536" y="1413206"/>
                </a:lnTo>
                <a:lnTo>
                  <a:pt x="1652008" y="1415108"/>
                </a:lnTo>
                <a:lnTo>
                  <a:pt x="1649479" y="1417011"/>
                </a:lnTo>
                <a:lnTo>
                  <a:pt x="1646635" y="1418596"/>
                </a:lnTo>
                <a:lnTo>
                  <a:pt x="1644107" y="1420182"/>
                </a:lnTo>
                <a:lnTo>
                  <a:pt x="1640947" y="1421133"/>
                </a:lnTo>
                <a:lnTo>
                  <a:pt x="1637787" y="1421767"/>
                </a:lnTo>
                <a:lnTo>
                  <a:pt x="1634627" y="1422401"/>
                </a:lnTo>
                <a:lnTo>
                  <a:pt x="1631151" y="1422401"/>
                </a:lnTo>
                <a:lnTo>
                  <a:pt x="1426690" y="1422401"/>
                </a:lnTo>
                <a:lnTo>
                  <a:pt x="1423214" y="1422401"/>
                </a:lnTo>
                <a:lnTo>
                  <a:pt x="1420054" y="1421767"/>
                </a:lnTo>
                <a:lnTo>
                  <a:pt x="1416894" y="1421133"/>
                </a:lnTo>
                <a:lnTo>
                  <a:pt x="1413734" y="1420182"/>
                </a:lnTo>
                <a:lnTo>
                  <a:pt x="1411206" y="1418596"/>
                </a:lnTo>
                <a:lnTo>
                  <a:pt x="1408362" y="1417011"/>
                </a:lnTo>
                <a:lnTo>
                  <a:pt x="1405834" y="1415108"/>
                </a:lnTo>
                <a:lnTo>
                  <a:pt x="1403622" y="1413206"/>
                </a:lnTo>
                <a:lnTo>
                  <a:pt x="1401409" y="1410669"/>
                </a:lnTo>
                <a:lnTo>
                  <a:pt x="1399513" y="1408133"/>
                </a:lnTo>
                <a:lnTo>
                  <a:pt x="1397933" y="1405279"/>
                </a:lnTo>
                <a:lnTo>
                  <a:pt x="1396669" y="1402743"/>
                </a:lnTo>
                <a:lnTo>
                  <a:pt x="1395405" y="1399572"/>
                </a:lnTo>
                <a:lnTo>
                  <a:pt x="1394457" y="1396401"/>
                </a:lnTo>
                <a:lnTo>
                  <a:pt x="1394141" y="1393231"/>
                </a:lnTo>
                <a:lnTo>
                  <a:pt x="1393825" y="1389743"/>
                </a:lnTo>
                <a:lnTo>
                  <a:pt x="1393825" y="517164"/>
                </a:lnTo>
                <a:lnTo>
                  <a:pt x="1394141" y="513676"/>
                </a:lnTo>
                <a:lnTo>
                  <a:pt x="1394457" y="510505"/>
                </a:lnTo>
                <a:lnTo>
                  <a:pt x="1395405" y="507334"/>
                </a:lnTo>
                <a:lnTo>
                  <a:pt x="1396669" y="504164"/>
                </a:lnTo>
                <a:lnTo>
                  <a:pt x="1397933" y="501310"/>
                </a:lnTo>
                <a:lnTo>
                  <a:pt x="1399513" y="498773"/>
                </a:lnTo>
                <a:lnTo>
                  <a:pt x="1401409" y="496237"/>
                </a:lnTo>
                <a:lnTo>
                  <a:pt x="1403622" y="493700"/>
                </a:lnTo>
                <a:lnTo>
                  <a:pt x="1405834" y="491798"/>
                </a:lnTo>
                <a:lnTo>
                  <a:pt x="1408362" y="489895"/>
                </a:lnTo>
                <a:lnTo>
                  <a:pt x="1411206" y="488310"/>
                </a:lnTo>
                <a:lnTo>
                  <a:pt x="1413734" y="486725"/>
                </a:lnTo>
                <a:lnTo>
                  <a:pt x="1416894" y="485773"/>
                </a:lnTo>
                <a:lnTo>
                  <a:pt x="1420054" y="484822"/>
                </a:lnTo>
                <a:lnTo>
                  <a:pt x="1423214" y="484505"/>
                </a:lnTo>
                <a:lnTo>
                  <a:pt x="1426690" y="484188"/>
                </a:lnTo>
                <a:close/>
                <a:moveTo>
                  <a:pt x="183794" y="0"/>
                </a:moveTo>
                <a:lnTo>
                  <a:pt x="193952" y="0"/>
                </a:lnTo>
                <a:lnTo>
                  <a:pt x="2827060" y="0"/>
                </a:lnTo>
                <a:lnTo>
                  <a:pt x="2837218" y="0"/>
                </a:lnTo>
                <a:lnTo>
                  <a:pt x="2847059" y="952"/>
                </a:lnTo>
                <a:lnTo>
                  <a:pt x="2856582" y="2539"/>
                </a:lnTo>
                <a:lnTo>
                  <a:pt x="2866105" y="4443"/>
                </a:lnTo>
                <a:lnTo>
                  <a:pt x="2875628" y="6982"/>
                </a:lnTo>
                <a:lnTo>
                  <a:pt x="2884516" y="10156"/>
                </a:lnTo>
                <a:lnTo>
                  <a:pt x="2893721" y="13964"/>
                </a:lnTo>
                <a:lnTo>
                  <a:pt x="2902292" y="17773"/>
                </a:lnTo>
                <a:lnTo>
                  <a:pt x="2911180" y="22851"/>
                </a:lnTo>
                <a:lnTo>
                  <a:pt x="2919433" y="27611"/>
                </a:lnTo>
                <a:lnTo>
                  <a:pt x="2927369" y="33324"/>
                </a:lnTo>
                <a:lnTo>
                  <a:pt x="2935623" y="39036"/>
                </a:lnTo>
                <a:lnTo>
                  <a:pt x="2942924" y="45384"/>
                </a:lnTo>
                <a:lnTo>
                  <a:pt x="2950225" y="52366"/>
                </a:lnTo>
                <a:lnTo>
                  <a:pt x="2957525" y="59665"/>
                </a:lnTo>
                <a:lnTo>
                  <a:pt x="2964192" y="67282"/>
                </a:lnTo>
                <a:lnTo>
                  <a:pt x="2970540" y="74899"/>
                </a:lnTo>
                <a:lnTo>
                  <a:pt x="2976571" y="83468"/>
                </a:lnTo>
                <a:lnTo>
                  <a:pt x="2982285" y="92037"/>
                </a:lnTo>
                <a:lnTo>
                  <a:pt x="2987682" y="101240"/>
                </a:lnTo>
                <a:lnTo>
                  <a:pt x="2992761" y="110444"/>
                </a:lnTo>
                <a:lnTo>
                  <a:pt x="2997522" y="119965"/>
                </a:lnTo>
                <a:lnTo>
                  <a:pt x="3001649" y="130121"/>
                </a:lnTo>
                <a:lnTo>
                  <a:pt x="3005458" y="140276"/>
                </a:lnTo>
                <a:lnTo>
                  <a:pt x="3008950" y="150749"/>
                </a:lnTo>
                <a:lnTo>
                  <a:pt x="3012124" y="161540"/>
                </a:lnTo>
                <a:lnTo>
                  <a:pt x="3014663" y="172330"/>
                </a:lnTo>
                <a:lnTo>
                  <a:pt x="3016885" y="183438"/>
                </a:lnTo>
                <a:lnTo>
                  <a:pt x="3018473" y="194546"/>
                </a:lnTo>
                <a:lnTo>
                  <a:pt x="3019742" y="205971"/>
                </a:lnTo>
                <a:lnTo>
                  <a:pt x="3020695" y="218031"/>
                </a:lnTo>
                <a:lnTo>
                  <a:pt x="3021012" y="229774"/>
                </a:lnTo>
                <a:lnTo>
                  <a:pt x="3021012" y="1276768"/>
                </a:lnTo>
                <a:lnTo>
                  <a:pt x="3013711" y="1272642"/>
                </a:lnTo>
                <a:lnTo>
                  <a:pt x="3006410" y="1268833"/>
                </a:lnTo>
                <a:lnTo>
                  <a:pt x="2999109" y="1265342"/>
                </a:lnTo>
                <a:lnTo>
                  <a:pt x="2991808" y="1262169"/>
                </a:lnTo>
                <a:lnTo>
                  <a:pt x="2983872" y="1258995"/>
                </a:lnTo>
                <a:lnTo>
                  <a:pt x="2976254" y="1256139"/>
                </a:lnTo>
                <a:lnTo>
                  <a:pt x="2968318" y="1253282"/>
                </a:lnTo>
                <a:lnTo>
                  <a:pt x="2960382" y="1251061"/>
                </a:lnTo>
                <a:lnTo>
                  <a:pt x="2952129" y="1248839"/>
                </a:lnTo>
                <a:lnTo>
                  <a:pt x="2944193" y="1247252"/>
                </a:lnTo>
                <a:lnTo>
                  <a:pt x="2935940" y="1245348"/>
                </a:lnTo>
                <a:lnTo>
                  <a:pt x="2927369" y="1244079"/>
                </a:lnTo>
                <a:lnTo>
                  <a:pt x="2919116" y="1242809"/>
                </a:lnTo>
                <a:lnTo>
                  <a:pt x="2910863" y="1242175"/>
                </a:lnTo>
                <a:lnTo>
                  <a:pt x="2901975" y="1241540"/>
                </a:lnTo>
                <a:lnTo>
                  <a:pt x="2893404" y="1241540"/>
                </a:lnTo>
                <a:lnTo>
                  <a:pt x="2646123" y="1213294"/>
                </a:lnTo>
                <a:lnTo>
                  <a:pt x="2646123" y="313876"/>
                </a:lnTo>
                <a:lnTo>
                  <a:pt x="374889" y="313876"/>
                </a:lnTo>
                <a:lnTo>
                  <a:pt x="374889" y="1959424"/>
                </a:lnTo>
                <a:lnTo>
                  <a:pt x="1610021" y="1959424"/>
                </a:lnTo>
                <a:lnTo>
                  <a:pt x="1923646" y="2273300"/>
                </a:lnTo>
                <a:lnTo>
                  <a:pt x="193952" y="2273300"/>
                </a:lnTo>
                <a:lnTo>
                  <a:pt x="183794" y="2273300"/>
                </a:lnTo>
                <a:lnTo>
                  <a:pt x="173953" y="2272348"/>
                </a:lnTo>
                <a:lnTo>
                  <a:pt x="164113" y="2270761"/>
                </a:lnTo>
                <a:lnTo>
                  <a:pt x="154908" y="2268857"/>
                </a:lnTo>
                <a:lnTo>
                  <a:pt x="145385" y="2266318"/>
                </a:lnTo>
                <a:lnTo>
                  <a:pt x="136496" y="2263144"/>
                </a:lnTo>
                <a:lnTo>
                  <a:pt x="127291" y="2259336"/>
                </a:lnTo>
                <a:lnTo>
                  <a:pt x="118720" y="2255528"/>
                </a:lnTo>
                <a:lnTo>
                  <a:pt x="109832" y="2250450"/>
                </a:lnTo>
                <a:lnTo>
                  <a:pt x="101579" y="2245689"/>
                </a:lnTo>
                <a:lnTo>
                  <a:pt x="93326" y="2240294"/>
                </a:lnTo>
                <a:lnTo>
                  <a:pt x="85390" y="2234264"/>
                </a:lnTo>
                <a:lnTo>
                  <a:pt x="77771" y="2227917"/>
                </a:lnTo>
                <a:lnTo>
                  <a:pt x="70470" y="2220935"/>
                </a:lnTo>
                <a:lnTo>
                  <a:pt x="63487" y="2213635"/>
                </a:lnTo>
                <a:lnTo>
                  <a:pt x="56821" y="2206018"/>
                </a:lnTo>
                <a:lnTo>
                  <a:pt x="50472" y="2198402"/>
                </a:lnTo>
                <a:lnTo>
                  <a:pt x="44441" y="2189833"/>
                </a:lnTo>
                <a:lnTo>
                  <a:pt x="38727" y="2181264"/>
                </a:lnTo>
                <a:lnTo>
                  <a:pt x="33013" y="2172060"/>
                </a:lnTo>
                <a:lnTo>
                  <a:pt x="28252" y="2162856"/>
                </a:lnTo>
                <a:lnTo>
                  <a:pt x="23490" y="2153335"/>
                </a:lnTo>
                <a:lnTo>
                  <a:pt x="19364" y="2143180"/>
                </a:lnTo>
                <a:lnTo>
                  <a:pt x="15237" y="2133024"/>
                </a:lnTo>
                <a:lnTo>
                  <a:pt x="11745" y="2122551"/>
                </a:lnTo>
                <a:lnTo>
                  <a:pt x="8888" y="2112078"/>
                </a:lnTo>
                <a:lnTo>
                  <a:pt x="6349" y="2100970"/>
                </a:lnTo>
                <a:lnTo>
                  <a:pt x="3809" y="2089862"/>
                </a:lnTo>
                <a:lnTo>
                  <a:pt x="2540" y="2078754"/>
                </a:lnTo>
                <a:lnTo>
                  <a:pt x="952" y="2067329"/>
                </a:lnTo>
                <a:lnTo>
                  <a:pt x="318" y="2055269"/>
                </a:lnTo>
                <a:lnTo>
                  <a:pt x="0" y="2043844"/>
                </a:lnTo>
                <a:lnTo>
                  <a:pt x="0" y="229774"/>
                </a:lnTo>
                <a:lnTo>
                  <a:pt x="318" y="218031"/>
                </a:lnTo>
                <a:lnTo>
                  <a:pt x="952" y="205971"/>
                </a:lnTo>
                <a:lnTo>
                  <a:pt x="2540" y="194546"/>
                </a:lnTo>
                <a:lnTo>
                  <a:pt x="3809" y="183438"/>
                </a:lnTo>
                <a:lnTo>
                  <a:pt x="6349" y="172330"/>
                </a:lnTo>
                <a:lnTo>
                  <a:pt x="8888" y="161540"/>
                </a:lnTo>
                <a:lnTo>
                  <a:pt x="11745" y="150749"/>
                </a:lnTo>
                <a:lnTo>
                  <a:pt x="15237" y="140276"/>
                </a:lnTo>
                <a:lnTo>
                  <a:pt x="19364" y="130121"/>
                </a:lnTo>
                <a:lnTo>
                  <a:pt x="23490" y="119965"/>
                </a:lnTo>
                <a:lnTo>
                  <a:pt x="28252" y="110444"/>
                </a:lnTo>
                <a:lnTo>
                  <a:pt x="33013" y="101240"/>
                </a:lnTo>
                <a:lnTo>
                  <a:pt x="38727" y="92037"/>
                </a:lnTo>
                <a:lnTo>
                  <a:pt x="44441" y="83468"/>
                </a:lnTo>
                <a:lnTo>
                  <a:pt x="50472" y="74899"/>
                </a:lnTo>
                <a:lnTo>
                  <a:pt x="56821" y="67282"/>
                </a:lnTo>
                <a:lnTo>
                  <a:pt x="63487" y="59665"/>
                </a:lnTo>
                <a:lnTo>
                  <a:pt x="70470" y="52366"/>
                </a:lnTo>
                <a:lnTo>
                  <a:pt x="77771" y="45384"/>
                </a:lnTo>
                <a:lnTo>
                  <a:pt x="85390" y="39036"/>
                </a:lnTo>
                <a:lnTo>
                  <a:pt x="93326" y="33324"/>
                </a:lnTo>
                <a:lnTo>
                  <a:pt x="101579" y="27611"/>
                </a:lnTo>
                <a:lnTo>
                  <a:pt x="109832" y="22851"/>
                </a:lnTo>
                <a:lnTo>
                  <a:pt x="118720" y="17773"/>
                </a:lnTo>
                <a:lnTo>
                  <a:pt x="127291" y="13964"/>
                </a:lnTo>
                <a:lnTo>
                  <a:pt x="136496" y="10156"/>
                </a:lnTo>
                <a:lnTo>
                  <a:pt x="145385" y="6982"/>
                </a:lnTo>
                <a:lnTo>
                  <a:pt x="154908" y="4443"/>
                </a:lnTo>
                <a:lnTo>
                  <a:pt x="164113" y="2539"/>
                </a:lnTo>
                <a:lnTo>
                  <a:pt x="173953" y="952"/>
                </a:lnTo>
                <a:lnTo>
                  <a:pt x="183794" y="0"/>
                </a:lnTo>
                <a:close/>
              </a:path>
            </a:pathLst>
          </a:custGeom>
          <a:solidFill>
            <a:schemeClr val="bg1"/>
          </a:solidFill>
          <a:ln>
            <a:noFill/>
          </a:ln>
          <a:effectLst>
            <a:outerShdw blurRad="50800" dist="38100" dir="2700000" algn="tl" rotWithShape="0">
              <a:prstClr val="black">
                <a:alpha val="40000"/>
              </a:prstClr>
            </a:outerShdw>
          </a:effectLst>
        </p:spPr>
        <p:txBody>
          <a:bodyPr anchor="ctr">
            <a:scene3d>
              <a:camera prst="orthographicFront"/>
              <a:lightRig rig="threePt" dir="t"/>
            </a:scene3d>
            <a:sp3d>
              <a:contourClr>
                <a:srgbClr val="FFFFFF"/>
              </a:contourClr>
            </a:sp3d>
          </a:bodyPr>
          <a:lstStyle/>
          <a:p>
            <a:pPr algn="ctr">
              <a:defRPr/>
            </a:pPr>
            <a:endParaRPr lang="zh-CN" altLang="en-US">
              <a:solidFill>
                <a:schemeClr val="bg1"/>
              </a:solidFill>
              <a:latin typeface="微软雅黑" panose="020B0503020204020204" pitchFamily="34" charset="-122"/>
              <a:ea typeface="微软雅黑" panose="020B0503020204020204" pitchFamily="34" charset="-122"/>
            </a:endParaRPr>
          </a:p>
        </p:txBody>
      </p:sp>
      <p:grpSp>
        <p:nvGrpSpPr>
          <p:cNvPr id="188" name="组合 187"/>
          <p:cNvGrpSpPr/>
          <p:nvPr/>
        </p:nvGrpSpPr>
        <p:grpSpPr>
          <a:xfrm>
            <a:off x="841003" y="971301"/>
            <a:ext cx="5256530" cy="657499"/>
            <a:chOff x="913011" y="1556792"/>
            <a:chExt cx="5256530" cy="657499"/>
          </a:xfrm>
        </p:grpSpPr>
        <p:sp>
          <p:nvSpPr>
            <p:cNvPr id="123" name="TextBox 7"/>
            <p:cNvSpPr>
              <a:spLocks noChangeArrowheads="1"/>
            </p:cNvSpPr>
            <p:nvPr/>
          </p:nvSpPr>
          <p:spPr bwMode="auto">
            <a:xfrm>
              <a:off x="1777246" y="1731417"/>
              <a:ext cx="4392295" cy="3073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lvl="0"/>
              <a:r>
                <a:rPr lang="en-US" altLang="zh-CN" sz="2000" b="1" dirty="0">
                  <a:solidFill>
                    <a:srgbClr val="1E497D"/>
                  </a:solidFill>
                  <a:latin typeface="微软雅黑" panose="020B0503020204020204" pitchFamily="34" charset="-122"/>
                  <a:ea typeface="微软雅黑" panose="020B0503020204020204" pitchFamily="34" charset="-122"/>
                </a:rPr>
                <a:t>1</a:t>
              </a:r>
              <a:r>
                <a:rPr lang="zh-CN" altLang="en-US" sz="2000" b="1" dirty="0">
                  <a:solidFill>
                    <a:srgbClr val="1E497D"/>
                  </a:solidFill>
                  <a:latin typeface="微软雅黑" panose="020B0503020204020204" pitchFamily="34" charset="-122"/>
                  <a:ea typeface="微软雅黑" panose="020B0503020204020204" pitchFamily="34" charset="-122"/>
                </a:rPr>
                <a:t>、</a:t>
              </a:r>
              <a:r>
                <a:rPr sz="2000" b="1">
                  <a:solidFill>
                    <a:srgbClr val="1E497D"/>
                  </a:solidFill>
                  <a:latin typeface="微软雅黑" panose="020B0503020204020204" pitchFamily="34" charset="-122"/>
                  <a:ea typeface="微软雅黑" panose="020B0503020204020204" pitchFamily="34" charset="-122"/>
                </a:rPr>
                <a:t>WiFi Internet Settings</a:t>
              </a:r>
              <a:endParaRPr sz="2000" b="1">
                <a:solidFill>
                  <a:srgbClr val="1E497D"/>
                </a:solidFill>
                <a:latin typeface="微软雅黑" panose="020B0503020204020204" pitchFamily="34" charset="-122"/>
                <a:ea typeface="微软雅黑" panose="020B0503020204020204" pitchFamily="34" charset="-122"/>
              </a:endParaRPr>
            </a:p>
          </p:txBody>
        </p:sp>
        <p:sp>
          <p:nvSpPr>
            <p:cNvPr id="124" name="圆角矩形 123"/>
            <p:cNvSpPr/>
            <p:nvPr/>
          </p:nvSpPr>
          <p:spPr>
            <a:xfrm>
              <a:off x="1215271" y="1652042"/>
              <a:ext cx="4135755" cy="467360"/>
            </a:xfrm>
            <a:prstGeom prst="roundRect">
              <a:avLst>
                <a:gd name="adj" fmla="val 50000"/>
              </a:avLst>
            </a:prstGeom>
            <a:noFill/>
            <a:ln>
              <a:solidFill>
                <a:srgbClr val="2F5EB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solidFill>
                  <a:srgbClr val="2F5EB0"/>
                </a:solidFill>
                <a:latin typeface="微软雅黑" panose="020B0503020204020204" pitchFamily="34" charset="-122"/>
                <a:ea typeface="微软雅黑" panose="020B0503020204020204" pitchFamily="34" charset="-122"/>
              </a:endParaRPr>
            </a:p>
          </p:txBody>
        </p:sp>
        <p:grpSp>
          <p:nvGrpSpPr>
            <p:cNvPr id="125" name="组合 124"/>
            <p:cNvGrpSpPr/>
            <p:nvPr/>
          </p:nvGrpSpPr>
          <p:grpSpPr>
            <a:xfrm>
              <a:off x="913011" y="1556792"/>
              <a:ext cx="657499" cy="657499"/>
              <a:chOff x="6961683" y="1619373"/>
              <a:chExt cx="657499" cy="657499"/>
            </a:xfrm>
          </p:grpSpPr>
          <p:sp>
            <p:nvSpPr>
              <p:cNvPr id="126" name="椭圆 125"/>
              <p:cNvSpPr/>
              <p:nvPr/>
            </p:nvSpPr>
            <p:spPr>
              <a:xfrm>
                <a:off x="6961683" y="1619373"/>
                <a:ext cx="657499" cy="657499"/>
              </a:xfrm>
              <a:prstGeom prst="ellipse">
                <a:avLst/>
              </a:prstGeom>
              <a:solidFill>
                <a:srgbClr val="2F5EB0"/>
              </a:solidFill>
              <a:ln w="28575">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solidFill>
                    <a:srgbClr val="2F5EB0"/>
                  </a:solidFill>
                  <a:latin typeface="微软雅黑" panose="020B0503020204020204" pitchFamily="34" charset="-122"/>
                  <a:ea typeface="微软雅黑" panose="020B0503020204020204" pitchFamily="34" charset="-122"/>
                </a:endParaRPr>
              </a:p>
            </p:txBody>
          </p:sp>
          <p:grpSp>
            <p:nvGrpSpPr>
              <p:cNvPr id="127" name="组合 126"/>
              <p:cNvGrpSpPr/>
              <p:nvPr/>
            </p:nvGrpSpPr>
            <p:grpSpPr>
              <a:xfrm>
                <a:off x="7144192" y="1817619"/>
                <a:ext cx="357058" cy="261006"/>
                <a:chOff x="7599343" y="3871727"/>
                <a:chExt cx="790674" cy="577975"/>
              </a:xfrm>
              <a:solidFill>
                <a:schemeClr val="bg1"/>
              </a:solidFill>
              <a:effectLst/>
            </p:grpSpPr>
            <p:sp>
              <p:nvSpPr>
                <p:cNvPr id="128" name="任意多边形 85"/>
                <p:cNvSpPr>
                  <a:spLocks noChangeArrowheads="1"/>
                </p:cNvSpPr>
                <p:nvPr/>
              </p:nvSpPr>
              <p:spPr bwMode="auto">
                <a:xfrm>
                  <a:off x="7622726" y="3973484"/>
                  <a:ext cx="628785" cy="476218"/>
                </a:xfrm>
                <a:custGeom>
                  <a:avLst/>
                  <a:gdLst>
                    <a:gd name="T0" fmla="*/ 96105 w 628567"/>
                    <a:gd name="T1" fmla="*/ 192304 h 476598"/>
                    <a:gd name="T2" fmla="*/ 96105 w 628567"/>
                    <a:gd name="T3" fmla="*/ 476598 h 476598"/>
                    <a:gd name="T4" fmla="*/ 0 w 628567"/>
                    <a:gd name="T5" fmla="*/ 476598 h 476598"/>
                    <a:gd name="T6" fmla="*/ 0 w 628567"/>
                    <a:gd name="T7" fmla="*/ 267440 h 476598"/>
                    <a:gd name="T8" fmla="*/ 451079 w 628567"/>
                    <a:gd name="T9" fmla="*/ 149738 h 476598"/>
                    <a:gd name="T10" fmla="*/ 451079 w 628567"/>
                    <a:gd name="T11" fmla="*/ 476598 h 476598"/>
                    <a:gd name="T12" fmla="*/ 354974 w 628567"/>
                    <a:gd name="T13" fmla="*/ 476598 h 476598"/>
                    <a:gd name="T14" fmla="*/ 354974 w 628567"/>
                    <a:gd name="T15" fmla="*/ 196833 h 476598"/>
                    <a:gd name="T16" fmla="*/ 357633 w 628567"/>
                    <a:gd name="T17" fmla="*/ 200277 h 476598"/>
                    <a:gd name="T18" fmla="*/ 359009 w 628567"/>
                    <a:gd name="T19" fmla="*/ 199214 h 476598"/>
                    <a:gd name="T20" fmla="*/ 372907 w 628567"/>
                    <a:gd name="T21" fmla="*/ 215687 h 476598"/>
                    <a:gd name="T22" fmla="*/ 255352 w 628567"/>
                    <a:gd name="T23" fmla="*/ 67803 h 476598"/>
                    <a:gd name="T24" fmla="*/ 273592 w 628567"/>
                    <a:gd name="T25" fmla="*/ 91427 h 476598"/>
                    <a:gd name="T26" fmla="*/ 273592 w 628567"/>
                    <a:gd name="T27" fmla="*/ 476598 h 476598"/>
                    <a:gd name="T28" fmla="*/ 177487 w 628567"/>
                    <a:gd name="T29" fmla="*/ 476598 h 476598"/>
                    <a:gd name="T30" fmla="*/ 177487 w 628567"/>
                    <a:gd name="T31" fmla="*/ 128679 h 476598"/>
                    <a:gd name="T32" fmla="*/ 628567 w 628567"/>
                    <a:gd name="T33" fmla="*/ 0 h 476598"/>
                    <a:gd name="T34" fmla="*/ 628567 w 628567"/>
                    <a:gd name="T35" fmla="*/ 476598 h 476598"/>
                    <a:gd name="T36" fmla="*/ 532462 w 628567"/>
                    <a:gd name="T37" fmla="*/ 476598 h 476598"/>
                    <a:gd name="T38" fmla="*/ 532462 w 628567"/>
                    <a:gd name="T39" fmla="*/ 81079 h 47659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628567"/>
                    <a:gd name="T61" fmla="*/ 0 h 476598"/>
                    <a:gd name="T62" fmla="*/ 628567 w 628567"/>
                    <a:gd name="T63" fmla="*/ 476598 h 47659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628567" h="476598">
                      <a:moveTo>
                        <a:pt x="96105" y="192304"/>
                      </a:moveTo>
                      <a:lnTo>
                        <a:pt x="96105" y="476598"/>
                      </a:lnTo>
                      <a:lnTo>
                        <a:pt x="0" y="476598"/>
                      </a:lnTo>
                      <a:lnTo>
                        <a:pt x="0" y="267440"/>
                      </a:lnTo>
                      <a:close/>
                      <a:moveTo>
                        <a:pt x="451079" y="149738"/>
                      </a:moveTo>
                      <a:lnTo>
                        <a:pt x="451079" y="476598"/>
                      </a:lnTo>
                      <a:lnTo>
                        <a:pt x="354974" y="476598"/>
                      </a:lnTo>
                      <a:lnTo>
                        <a:pt x="354974" y="196833"/>
                      </a:lnTo>
                      <a:lnTo>
                        <a:pt x="357633" y="200277"/>
                      </a:lnTo>
                      <a:lnTo>
                        <a:pt x="359009" y="199214"/>
                      </a:lnTo>
                      <a:lnTo>
                        <a:pt x="372907" y="215687"/>
                      </a:lnTo>
                      <a:close/>
                      <a:moveTo>
                        <a:pt x="255352" y="67803"/>
                      </a:moveTo>
                      <a:lnTo>
                        <a:pt x="273592" y="91427"/>
                      </a:lnTo>
                      <a:lnTo>
                        <a:pt x="273592" y="476598"/>
                      </a:lnTo>
                      <a:lnTo>
                        <a:pt x="177487" y="476598"/>
                      </a:lnTo>
                      <a:lnTo>
                        <a:pt x="177487" y="128679"/>
                      </a:lnTo>
                      <a:close/>
                      <a:moveTo>
                        <a:pt x="628567" y="0"/>
                      </a:moveTo>
                      <a:lnTo>
                        <a:pt x="628567" y="476598"/>
                      </a:lnTo>
                      <a:lnTo>
                        <a:pt x="532462" y="476598"/>
                      </a:lnTo>
                      <a:lnTo>
                        <a:pt x="532462" y="81079"/>
                      </a:lnTo>
                      <a:close/>
                    </a:path>
                  </a:pathLst>
                </a:custGeom>
                <a:grp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25400">
                      <a:solidFill>
                        <a:srgbClr val="000000"/>
                      </a:solidFill>
                      <a:bevel/>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zh-CN" b="1">
                    <a:solidFill>
                      <a:srgbClr val="2F5EB0"/>
                    </a:solidFill>
                    <a:latin typeface="微软雅黑" panose="020B0503020204020204" pitchFamily="34" charset="-122"/>
                    <a:ea typeface="微软雅黑" panose="020B0503020204020204" pitchFamily="34" charset="-122"/>
                  </a:endParaRPr>
                </a:p>
              </p:txBody>
            </p:sp>
            <p:sp>
              <p:nvSpPr>
                <p:cNvPr id="129" name="任意多边形 86"/>
                <p:cNvSpPr>
                  <a:spLocks noChangeArrowheads="1"/>
                </p:cNvSpPr>
                <p:nvPr/>
              </p:nvSpPr>
              <p:spPr bwMode="auto">
                <a:xfrm rot="13790841">
                  <a:off x="7831852" y="3639218"/>
                  <a:ext cx="325655" cy="790674"/>
                </a:xfrm>
                <a:custGeom>
                  <a:avLst/>
                  <a:gdLst>
                    <a:gd name="T0" fmla="*/ 97660 w 325915"/>
                    <a:gd name="T1" fmla="*/ 790400 h 790400"/>
                    <a:gd name="T2" fmla="*/ 0 w 325915"/>
                    <a:gd name="T3" fmla="*/ 664808 h 790400"/>
                    <a:gd name="T4" fmla="*/ 70970 w 325915"/>
                    <a:gd name="T5" fmla="*/ 664808 h 790400"/>
                    <a:gd name="T6" fmla="*/ 70970 w 325915"/>
                    <a:gd name="T7" fmla="*/ 320500 h 790400"/>
                    <a:gd name="T8" fmla="*/ 92523 w 325915"/>
                    <a:gd name="T9" fmla="*/ 320500 h 790400"/>
                    <a:gd name="T10" fmla="*/ 92598 w 325915"/>
                    <a:gd name="T11" fmla="*/ 318763 h 790400"/>
                    <a:gd name="T12" fmla="*/ 259805 w 325915"/>
                    <a:gd name="T13" fmla="*/ 326009 h 790400"/>
                    <a:gd name="T14" fmla="*/ 271953 w 325915"/>
                    <a:gd name="T15" fmla="*/ 0 h 790400"/>
                    <a:gd name="T16" fmla="*/ 325915 w 325915"/>
                    <a:gd name="T17" fmla="*/ 2011 h 790400"/>
                    <a:gd name="T18" fmla="*/ 311729 w 325915"/>
                    <a:gd name="T19" fmla="*/ 382747 h 790400"/>
                    <a:gd name="T20" fmla="*/ 257766 w 325915"/>
                    <a:gd name="T21" fmla="*/ 380736 h 790400"/>
                    <a:gd name="T22" fmla="*/ 257794 w 325915"/>
                    <a:gd name="T23" fmla="*/ 379973 h 790400"/>
                    <a:gd name="T24" fmla="*/ 124349 w 325915"/>
                    <a:gd name="T25" fmla="*/ 374190 h 790400"/>
                    <a:gd name="T26" fmla="*/ 124349 w 325915"/>
                    <a:gd name="T27" fmla="*/ 664808 h 790400"/>
                    <a:gd name="T28" fmla="*/ 195319 w 325915"/>
                    <a:gd name="T29" fmla="*/ 664808 h 79040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25915"/>
                    <a:gd name="T46" fmla="*/ 0 h 790400"/>
                    <a:gd name="T47" fmla="*/ 325915 w 325915"/>
                    <a:gd name="T48" fmla="*/ 790400 h 79040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25915" h="790400">
                      <a:moveTo>
                        <a:pt x="97660" y="790400"/>
                      </a:moveTo>
                      <a:lnTo>
                        <a:pt x="0" y="664808"/>
                      </a:lnTo>
                      <a:lnTo>
                        <a:pt x="70970" y="664808"/>
                      </a:lnTo>
                      <a:lnTo>
                        <a:pt x="70970" y="320500"/>
                      </a:lnTo>
                      <a:lnTo>
                        <a:pt x="92523" y="320500"/>
                      </a:lnTo>
                      <a:lnTo>
                        <a:pt x="92598" y="318763"/>
                      </a:lnTo>
                      <a:lnTo>
                        <a:pt x="259805" y="326009"/>
                      </a:lnTo>
                      <a:lnTo>
                        <a:pt x="271953" y="0"/>
                      </a:lnTo>
                      <a:lnTo>
                        <a:pt x="325915" y="2011"/>
                      </a:lnTo>
                      <a:lnTo>
                        <a:pt x="311729" y="382747"/>
                      </a:lnTo>
                      <a:lnTo>
                        <a:pt x="257766" y="380736"/>
                      </a:lnTo>
                      <a:lnTo>
                        <a:pt x="257794" y="379973"/>
                      </a:lnTo>
                      <a:lnTo>
                        <a:pt x="124349" y="374190"/>
                      </a:lnTo>
                      <a:lnTo>
                        <a:pt x="124349" y="664808"/>
                      </a:lnTo>
                      <a:lnTo>
                        <a:pt x="195319" y="664808"/>
                      </a:lnTo>
                      <a:close/>
                    </a:path>
                  </a:pathLst>
                </a:custGeom>
                <a:grp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25400">
                      <a:solidFill>
                        <a:srgbClr val="000000"/>
                      </a:solidFill>
                      <a:bevel/>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zh-CN" b="1">
                    <a:solidFill>
                      <a:srgbClr val="2F5EB0"/>
                    </a:solidFill>
                    <a:latin typeface="微软雅黑" panose="020B0503020204020204" pitchFamily="34" charset="-122"/>
                    <a:ea typeface="微软雅黑" panose="020B0503020204020204" pitchFamily="34" charset="-122"/>
                  </a:endParaRPr>
                </a:p>
              </p:txBody>
            </p:sp>
          </p:grpSp>
        </p:grpSp>
      </p:grpSp>
      <p:sp>
        <p:nvSpPr>
          <p:cNvPr id="11" name="矩形 10"/>
          <p:cNvSpPr/>
          <p:nvPr/>
        </p:nvSpPr>
        <p:spPr>
          <a:xfrm flipV="1">
            <a:off x="913011" y="858085"/>
            <a:ext cx="11282162"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4" name="矩形 5"/>
          <p:cNvSpPr/>
          <p:nvPr/>
        </p:nvSpPr>
        <p:spPr>
          <a:xfrm>
            <a:off x="9976569" y="6493142"/>
            <a:ext cx="1018294" cy="111815"/>
          </a:xfrm>
          <a:custGeom>
            <a:avLst/>
            <a:gdLst>
              <a:gd name="connsiteX0" fmla="*/ 0 w 926584"/>
              <a:gd name="connsiteY0" fmla="*/ 0 h 118098"/>
              <a:gd name="connsiteX1" fmla="*/ 926584 w 926584"/>
              <a:gd name="connsiteY1" fmla="*/ 0 h 118098"/>
              <a:gd name="connsiteX2" fmla="*/ 926584 w 926584"/>
              <a:gd name="connsiteY2" fmla="*/ 118098 h 118098"/>
              <a:gd name="connsiteX3" fmla="*/ 0 w 926584"/>
              <a:gd name="connsiteY3" fmla="*/ 118098 h 118098"/>
              <a:gd name="connsiteX4" fmla="*/ 0 w 926584"/>
              <a:gd name="connsiteY4" fmla="*/ 0 h 118098"/>
              <a:gd name="connsiteX0-1" fmla="*/ 55821 w 982405"/>
              <a:gd name="connsiteY0-2" fmla="*/ 0 h 144680"/>
              <a:gd name="connsiteX1-3" fmla="*/ 982405 w 982405"/>
              <a:gd name="connsiteY1-4" fmla="*/ 0 h 144680"/>
              <a:gd name="connsiteX2-5" fmla="*/ 982405 w 982405"/>
              <a:gd name="connsiteY2-6" fmla="*/ 118098 h 144680"/>
              <a:gd name="connsiteX3-7" fmla="*/ 0 w 982405"/>
              <a:gd name="connsiteY3-8" fmla="*/ 144680 h 144680"/>
              <a:gd name="connsiteX4-9" fmla="*/ 55821 w 982405"/>
              <a:gd name="connsiteY4-10" fmla="*/ 0 h 144680"/>
              <a:gd name="connsiteX0-11" fmla="*/ 55821 w 998354"/>
              <a:gd name="connsiteY0-12" fmla="*/ 0 h 147338"/>
              <a:gd name="connsiteX1-13" fmla="*/ 982405 w 998354"/>
              <a:gd name="connsiteY1-14" fmla="*/ 0 h 147338"/>
              <a:gd name="connsiteX2-15" fmla="*/ 998354 w 998354"/>
              <a:gd name="connsiteY2-16" fmla="*/ 147338 h 147338"/>
              <a:gd name="connsiteX3-17" fmla="*/ 0 w 998354"/>
              <a:gd name="connsiteY3-18" fmla="*/ 144680 h 147338"/>
              <a:gd name="connsiteX4-19" fmla="*/ 55821 w 998354"/>
              <a:gd name="connsiteY4-20" fmla="*/ 0 h 147338"/>
              <a:gd name="connsiteX0-21" fmla="*/ 84307 w 1026840"/>
              <a:gd name="connsiteY0-22" fmla="*/ 0 h 150534"/>
              <a:gd name="connsiteX1-23" fmla="*/ 1010891 w 1026840"/>
              <a:gd name="connsiteY1-24" fmla="*/ 0 h 150534"/>
              <a:gd name="connsiteX2-25" fmla="*/ 1026840 w 1026840"/>
              <a:gd name="connsiteY2-26" fmla="*/ 147338 h 150534"/>
              <a:gd name="connsiteX3-27" fmla="*/ 0 w 1026840"/>
              <a:gd name="connsiteY3-28" fmla="*/ 150534 h 150534"/>
              <a:gd name="connsiteX4-29" fmla="*/ 84307 w 1026840"/>
              <a:gd name="connsiteY4-30" fmla="*/ 0 h 150534"/>
              <a:gd name="connsiteX0-31" fmla="*/ 84307 w 1021143"/>
              <a:gd name="connsiteY0-32" fmla="*/ 0 h 153193"/>
              <a:gd name="connsiteX1-33" fmla="*/ 1010891 w 1021143"/>
              <a:gd name="connsiteY1-34" fmla="*/ 0 h 153193"/>
              <a:gd name="connsiteX2-35" fmla="*/ 1021143 w 1021143"/>
              <a:gd name="connsiteY2-36" fmla="*/ 153193 h 153193"/>
              <a:gd name="connsiteX3-37" fmla="*/ 0 w 1021143"/>
              <a:gd name="connsiteY3-38" fmla="*/ 150534 h 153193"/>
              <a:gd name="connsiteX4-39" fmla="*/ 84307 w 1021143"/>
              <a:gd name="connsiteY4-40" fmla="*/ 0 h 153193"/>
              <a:gd name="connsiteX0-41" fmla="*/ 92853 w 1021143"/>
              <a:gd name="connsiteY0-42" fmla="*/ 0 h 153193"/>
              <a:gd name="connsiteX1-43" fmla="*/ 1010891 w 1021143"/>
              <a:gd name="connsiteY1-44" fmla="*/ 0 h 153193"/>
              <a:gd name="connsiteX2-45" fmla="*/ 1021143 w 1021143"/>
              <a:gd name="connsiteY2-46" fmla="*/ 153193 h 153193"/>
              <a:gd name="connsiteX3-47" fmla="*/ 0 w 1021143"/>
              <a:gd name="connsiteY3-48" fmla="*/ 150534 h 153193"/>
              <a:gd name="connsiteX4-49" fmla="*/ 92853 w 1021143"/>
              <a:gd name="connsiteY4-50" fmla="*/ 0 h 153193"/>
              <a:gd name="connsiteX0-51" fmla="*/ 90004 w 1018294"/>
              <a:gd name="connsiteY0-52" fmla="*/ 0 h 153193"/>
              <a:gd name="connsiteX1-53" fmla="*/ 1008042 w 1018294"/>
              <a:gd name="connsiteY1-54" fmla="*/ 0 h 153193"/>
              <a:gd name="connsiteX2-55" fmla="*/ 1018294 w 1018294"/>
              <a:gd name="connsiteY2-56" fmla="*/ 153193 h 153193"/>
              <a:gd name="connsiteX3-57" fmla="*/ 0 w 1018294"/>
              <a:gd name="connsiteY3-58" fmla="*/ 142728 h 153193"/>
              <a:gd name="connsiteX4-59" fmla="*/ 90004 w 1018294"/>
              <a:gd name="connsiteY4-60" fmla="*/ 0 h 153193"/>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018294" h="153193">
                <a:moveTo>
                  <a:pt x="90004" y="0"/>
                </a:moveTo>
                <a:lnTo>
                  <a:pt x="1008042" y="0"/>
                </a:lnTo>
                <a:lnTo>
                  <a:pt x="1018294" y="153193"/>
                </a:lnTo>
                <a:lnTo>
                  <a:pt x="0" y="142728"/>
                </a:lnTo>
                <a:lnTo>
                  <a:pt x="90004" y="0"/>
                </a:lnTo>
                <a:close/>
              </a:path>
            </a:pathLst>
          </a:cu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矩形 44"/>
          <p:cNvSpPr/>
          <p:nvPr/>
        </p:nvSpPr>
        <p:spPr>
          <a:xfrm>
            <a:off x="10067547" y="6500520"/>
            <a:ext cx="1646664" cy="392242"/>
          </a:xfrm>
          <a:prstGeom prst="rect">
            <a:avLst/>
          </a:prstGeom>
          <a:gradFill>
            <a:gsLst>
              <a:gs pos="0">
                <a:srgbClr val="0E1A40"/>
              </a:gs>
              <a:gs pos="100000">
                <a:srgbClr val="2F5EB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 name="文本框 45"/>
          <p:cNvSpPr txBox="1"/>
          <p:nvPr/>
        </p:nvSpPr>
        <p:spPr>
          <a:xfrm>
            <a:off x="10141163" y="6525737"/>
            <a:ext cx="1489985" cy="306705"/>
          </a:xfrm>
          <a:prstGeom prst="rect">
            <a:avLst/>
          </a:prstGeom>
          <a:noFill/>
        </p:spPr>
        <p:txBody>
          <a:bodyPr wrap="square" rtlCol="0" anchor="ctr">
            <a:spAutoFit/>
          </a:bodyPr>
          <a:lstStyle/>
          <a:p>
            <a:pPr algn="ctr"/>
            <a:endParaRPr lang="zh-CN" altLang="en-US" sz="1400" dirty="0">
              <a:solidFill>
                <a:schemeClr val="bg1"/>
              </a:solidFill>
              <a:latin typeface="微软雅黑" panose="020B0503020204020204" pitchFamily="34" charset="-122"/>
              <a:ea typeface="微软雅黑" panose="020B0503020204020204" pitchFamily="34" charset="-122"/>
            </a:endParaRPr>
          </a:p>
        </p:txBody>
      </p:sp>
      <p:pic>
        <p:nvPicPr>
          <p:cNvPr id="17" name="图片 1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6773556" y="2636912"/>
            <a:ext cx="5017246" cy="2977817"/>
          </a:xfrm>
          <a:prstGeom prst="rect">
            <a:avLst/>
          </a:prstGeom>
        </p:spPr>
      </p:pic>
      <p:sp>
        <p:nvSpPr>
          <p:cNvPr id="33" name="矩形标注 32"/>
          <p:cNvSpPr/>
          <p:nvPr/>
        </p:nvSpPr>
        <p:spPr>
          <a:xfrm>
            <a:off x="4297387" y="4410068"/>
            <a:ext cx="1203897" cy="819132"/>
          </a:xfrm>
          <a:prstGeom prst="wedgeRectCallout">
            <a:avLst>
              <a:gd name="adj1" fmla="val -106772"/>
              <a:gd name="adj2" fmla="val -6441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accent1"/>
                </a:solidFill>
              </a:rPr>
              <a:t>Click系统参数设置</a:t>
            </a:r>
            <a:endParaRPr lang="zh-CN" altLang="en-US" dirty="0">
              <a:solidFill>
                <a:schemeClr val="accent1"/>
              </a:solidFill>
            </a:endParaRPr>
          </a:p>
        </p:txBody>
      </p:sp>
      <p:sp>
        <p:nvSpPr>
          <p:cNvPr id="38" name="右箭头 37"/>
          <p:cNvSpPr/>
          <p:nvPr/>
        </p:nvSpPr>
        <p:spPr>
          <a:xfrm>
            <a:off x="5864340" y="3861048"/>
            <a:ext cx="720080" cy="46758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TextBox 7"/>
          <p:cNvSpPr>
            <a:spLocks noChangeArrowheads="1"/>
          </p:cNvSpPr>
          <p:nvPr/>
        </p:nvSpPr>
        <p:spPr bwMode="auto">
          <a:xfrm>
            <a:off x="890872" y="1733907"/>
            <a:ext cx="10225136" cy="8305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lvl="0">
              <a:defRPr/>
            </a:pPr>
            <a:r>
              <a:rPr dirty="0">
                <a:solidFill>
                  <a:schemeClr val="tx2"/>
                </a:solidFill>
                <a:latin typeface="微软雅黑" panose="020B0503020204020204" pitchFamily="34" charset="-122"/>
                <a:ea typeface="微软雅黑" panose="020B0503020204020204" pitchFamily="34" charset="-122"/>
              </a:rPr>
              <a:t>1, after the touch screen is powered on, continuously click the touch screen panel to enter the "start page configuration interface", click the "系统参数设置" button to enter the "TPC系统设置" interface;</a:t>
            </a:r>
            <a:endParaRPr dirty="0">
              <a:solidFill>
                <a:schemeClr val="tx2"/>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6" presetClass="entr" presetSubtype="21" fill="hold" grpId="0" nodeType="click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barn(inVertical)">
                                      <p:cBhvr>
                                        <p:cTn id="11" dur="500"/>
                                        <p:tgtEl>
                                          <p:spTgt spid="33"/>
                                        </p:tgtEl>
                                      </p:cBhvr>
                                    </p:animEffect>
                                  </p:childTnLst>
                                </p:cTn>
                              </p:par>
                            </p:childTnLst>
                          </p:cTn>
                        </p:par>
                        <p:par>
                          <p:cTn id="12" fill="hold">
                            <p:stCondLst>
                              <p:cond delay="500"/>
                            </p:stCondLst>
                            <p:childTnLst>
                              <p:par>
                                <p:cTn id="13" presetID="2" presetClass="entr" presetSubtype="8" fill="hold" grpId="0" nodeType="afterEffect">
                                  <p:stCondLst>
                                    <p:cond delay="0"/>
                                  </p:stCondLst>
                                  <p:childTnLst>
                                    <p:set>
                                      <p:cBhvr>
                                        <p:cTn id="14" dur="1" fill="hold">
                                          <p:stCondLst>
                                            <p:cond delay="0"/>
                                          </p:stCondLst>
                                        </p:cTn>
                                        <p:tgtEl>
                                          <p:spTgt spid="38"/>
                                        </p:tgtEl>
                                        <p:attrNameLst>
                                          <p:attrName>style.visibility</p:attrName>
                                        </p:attrNameLst>
                                      </p:cBhvr>
                                      <p:to>
                                        <p:strVal val="visible"/>
                                      </p:to>
                                    </p:set>
                                    <p:anim calcmode="lin" valueType="num">
                                      <p:cBhvr additive="base">
                                        <p:cTn id="15" dur="500" fill="hold"/>
                                        <p:tgtEl>
                                          <p:spTgt spid="38"/>
                                        </p:tgtEl>
                                        <p:attrNameLst>
                                          <p:attrName>ppt_x</p:attrName>
                                        </p:attrNameLst>
                                      </p:cBhvr>
                                      <p:tavLst>
                                        <p:tav tm="0">
                                          <p:val>
                                            <p:strVal val="0-#ppt_w/2"/>
                                          </p:val>
                                        </p:tav>
                                        <p:tav tm="100000">
                                          <p:val>
                                            <p:strVal val="#ppt_x"/>
                                          </p:val>
                                        </p:tav>
                                      </p:tavLst>
                                    </p:anim>
                                    <p:anim calcmode="lin" valueType="num">
                                      <p:cBhvr additive="base">
                                        <p:cTn id="16" dur="500" fill="hold"/>
                                        <p:tgtEl>
                                          <p:spTgt spid="38"/>
                                        </p:tgtEl>
                                        <p:attrNameLst>
                                          <p:attrName>ppt_y</p:attrName>
                                        </p:attrNameLst>
                                      </p:cBhvr>
                                      <p:tavLst>
                                        <p:tav tm="0">
                                          <p:val>
                                            <p:strVal val="#ppt_y"/>
                                          </p:val>
                                        </p:tav>
                                        <p:tav tm="100000">
                                          <p:val>
                                            <p:strVal val="#ppt_y"/>
                                          </p:val>
                                        </p:tav>
                                      </p:tavLst>
                                    </p:anim>
                                  </p:childTnLst>
                                </p:cTn>
                              </p:par>
                            </p:childTnLst>
                          </p:cTn>
                        </p:par>
                        <p:par>
                          <p:cTn id="17" fill="hold">
                            <p:stCondLst>
                              <p:cond delay="1000"/>
                            </p:stCondLst>
                            <p:childTnLst>
                              <p:par>
                                <p:cTn id="18" presetID="10" presetClass="entr" presetSubtype="0" fill="hold" nodeType="after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fade">
                                      <p:cBhvr>
                                        <p:cTn id="20"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bldLvl="0" animBg="1"/>
      <p:bldP spid="38"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图片 20"/>
          <p:cNvPicPr>
            <a:picLocks noChangeAspect="1"/>
          </p:cNvPicPr>
          <p:nvPr/>
        </p:nvPicPr>
        <p:blipFill rotWithShape="1">
          <a:blip r:embed="rId1">
            <a:extLst>
              <a:ext uri="{28A0092B-C50C-407E-A947-70E740481C1C}">
                <a14:useLocalDpi xmlns:a14="http://schemas.microsoft.com/office/drawing/2010/main" val="0"/>
              </a:ext>
            </a:extLst>
          </a:blip>
          <a:srcRect t="1013"/>
          <a:stretch>
            <a:fillRect/>
          </a:stretch>
        </p:blipFill>
        <p:spPr>
          <a:xfrm>
            <a:off x="6426057" y="2851908"/>
            <a:ext cx="4098525" cy="2809340"/>
          </a:xfrm>
          <a:prstGeom prst="rect">
            <a:avLst/>
          </a:prstGeom>
        </p:spPr>
      </p:pic>
      <p:sp>
        <p:nvSpPr>
          <p:cNvPr id="2" name="矩形 1"/>
          <p:cNvSpPr/>
          <p:nvPr/>
        </p:nvSpPr>
        <p:spPr>
          <a:xfrm>
            <a:off x="0" y="0"/>
            <a:ext cx="985019" cy="58316"/>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 name="组合 2"/>
          <p:cNvGrpSpPr/>
          <p:nvPr/>
        </p:nvGrpSpPr>
        <p:grpSpPr>
          <a:xfrm>
            <a:off x="192931" y="0"/>
            <a:ext cx="576064" cy="836712"/>
            <a:chOff x="841003" y="360040"/>
            <a:chExt cx="504056" cy="836712"/>
          </a:xfrm>
          <a:gradFill>
            <a:gsLst>
              <a:gs pos="0">
                <a:srgbClr val="0E1A40"/>
              </a:gs>
              <a:gs pos="100000">
                <a:srgbClr val="2F5EB0"/>
              </a:gs>
            </a:gsLst>
            <a:lin ang="13800000" scaled="0"/>
          </a:gradFill>
        </p:grpSpPr>
        <p:sp>
          <p:nvSpPr>
            <p:cNvPr id="4" name="矩形 3"/>
            <p:cNvSpPr/>
            <p:nvPr/>
          </p:nvSpPr>
          <p:spPr>
            <a:xfrm>
              <a:off x="841003" y="360040"/>
              <a:ext cx="504056" cy="54868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等腰三角形 4"/>
            <p:cNvSpPr/>
            <p:nvPr/>
          </p:nvSpPr>
          <p:spPr>
            <a:xfrm rot="10800000">
              <a:off x="841003" y="908720"/>
              <a:ext cx="504056" cy="28803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文本框 9"/>
          <p:cNvSpPr txBox="1"/>
          <p:nvPr/>
        </p:nvSpPr>
        <p:spPr>
          <a:xfrm>
            <a:off x="985019" y="176185"/>
            <a:ext cx="2664296" cy="437515"/>
          </a:xfrm>
          <a:prstGeom prst="rect">
            <a:avLst/>
          </a:prstGeom>
          <a:noFill/>
        </p:spPr>
        <p:txBody>
          <a:bodyPr wrap="square" lIns="68580" tIns="34290" rIns="68580" bIns="34290" rtlCol="0">
            <a:spAutoFit/>
          </a:bodyPr>
          <a:lstStyle/>
          <a:p>
            <a:r>
              <a:rPr sz="2400" b="1" dirty="0">
                <a:solidFill>
                  <a:srgbClr val="1E497D"/>
                </a:solidFill>
                <a:latin typeface="微软雅黑" panose="020B0503020204020204" pitchFamily="34" charset="-122"/>
                <a:ea typeface="微软雅黑" panose="020B0503020204020204" pitchFamily="34" charset="-122"/>
                <a:sym typeface="微软雅黑" panose="020B0503020204020204" pitchFamily="34" charset="-122"/>
              </a:rPr>
              <a:t>HMI Settings</a:t>
            </a:r>
            <a:endParaRPr lang="zh-CN" altLang="en-US" sz="2400" b="1" dirty="0">
              <a:solidFill>
                <a:srgbClr val="1E497D"/>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9" name="矩形 8"/>
          <p:cNvSpPr/>
          <p:nvPr/>
        </p:nvSpPr>
        <p:spPr>
          <a:xfrm flipH="1">
            <a:off x="-3" y="6525344"/>
            <a:ext cx="12195177" cy="360511"/>
          </a:xfrm>
          <a:prstGeom prst="rect">
            <a:avLst/>
          </a:prstGeom>
          <a:gradFill>
            <a:gsLst>
              <a:gs pos="0">
                <a:srgbClr val="0E1A40"/>
              </a:gs>
              <a:gs pos="100000">
                <a:srgbClr val="2F5EB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flipH="1">
            <a:off x="-4" y="6611923"/>
            <a:ext cx="12195177" cy="28897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KSO_Shape"/>
          <p:cNvSpPr/>
          <p:nvPr/>
        </p:nvSpPr>
        <p:spPr bwMode="auto">
          <a:xfrm>
            <a:off x="334546" y="254607"/>
            <a:ext cx="292833" cy="222065"/>
          </a:xfrm>
          <a:custGeom>
            <a:avLst/>
            <a:gdLst>
              <a:gd name="T0" fmla="*/ 104753 w 3040062"/>
              <a:gd name="T1" fmla="*/ 1241540 h 2303463"/>
              <a:gd name="T2" fmla="*/ 251725 w 3040062"/>
              <a:gd name="T3" fmla="*/ 1260899 h 2303463"/>
              <a:gd name="T4" fmla="*/ 265692 w 3040062"/>
              <a:gd name="T5" fmla="*/ 1110467 h 2303463"/>
              <a:gd name="T6" fmla="*/ 844867 w 3040062"/>
              <a:gd name="T7" fmla="*/ 970596 h 2303463"/>
              <a:gd name="T8" fmla="*/ 870584 w 3040062"/>
              <a:gd name="T9" fmla="*/ 987377 h 2303463"/>
              <a:gd name="T10" fmla="*/ 872172 w 3040062"/>
              <a:gd name="T11" fmla="*/ 1402771 h 2303463"/>
              <a:gd name="T12" fmla="*/ 848359 w 3040062"/>
              <a:gd name="T13" fmla="*/ 1421768 h 2303463"/>
              <a:gd name="T14" fmla="*/ 615315 w 3040062"/>
              <a:gd name="T15" fmla="*/ 1415119 h 2303463"/>
              <a:gd name="T16" fmla="*/ 603250 w 3040062"/>
              <a:gd name="T17" fmla="*/ 1002891 h 2303463"/>
              <a:gd name="T18" fmla="*/ 617855 w 3040062"/>
              <a:gd name="T19" fmla="*/ 975662 h 2303463"/>
              <a:gd name="T20" fmla="*/ 1240437 w 3040062"/>
              <a:gd name="T21" fmla="*/ 749300 h 2303463"/>
              <a:gd name="T22" fmla="*/ 1265867 w 3040062"/>
              <a:gd name="T23" fmla="*/ 766421 h 2303463"/>
              <a:gd name="T24" fmla="*/ 1267138 w 3040062"/>
              <a:gd name="T25" fmla="*/ 1402743 h 2303463"/>
              <a:gd name="T26" fmla="*/ 1243616 w 3040062"/>
              <a:gd name="T27" fmla="*/ 1421766 h 2303463"/>
              <a:gd name="T28" fmla="*/ 1010298 w 3040062"/>
              <a:gd name="T29" fmla="*/ 1415108 h 2303463"/>
              <a:gd name="T30" fmla="*/ 998537 w 3040062"/>
              <a:gd name="T31" fmla="*/ 782273 h 2303463"/>
              <a:gd name="T32" fmla="*/ 1012841 w 3040062"/>
              <a:gd name="T33" fmla="*/ 755007 h 2303463"/>
              <a:gd name="T34" fmla="*/ 2175011 w 3040062"/>
              <a:gd name="T35" fmla="*/ 666432 h 2303463"/>
              <a:gd name="T36" fmla="*/ 2235666 w 3040062"/>
              <a:gd name="T37" fmla="*/ 692135 h 2303463"/>
              <a:gd name="T38" fmla="*/ 2277268 w 3040062"/>
              <a:gd name="T39" fmla="*/ 742271 h 2303463"/>
              <a:gd name="T40" fmla="*/ 2290605 w 3040062"/>
              <a:gd name="T41" fmla="*/ 1286150 h 2303463"/>
              <a:gd name="T42" fmla="*/ 2948603 w 3040062"/>
              <a:gd name="T43" fmla="*/ 1365796 h 2303463"/>
              <a:gd name="T44" fmla="*/ 3005765 w 3040062"/>
              <a:gd name="T45" fmla="*/ 1408316 h 2303463"/>
              <a:gd name="T46" fmla="*/ 3036887 w 3040062"/>
              <a:gd name="T47" fmla="*/ 1473366 h 2303463"/>
              <a:gd name="T48" fmla="*/ 3035616 w 3040062"/>
              <a:gd name="T49" fmla="*/ 2191451 h 2303463"/>
              <a:gd name="T50" fmla="*/ 3001319 w 3040062"/>
              <a:gd name="T51" fmla="*/ 2254597 h 2303463"/>
              <a:gd name="T52" fmla="*/ 2941934 w 3040062"/>
              <a:gd name="T53" fmla="*/ 2294578 h 2303463"/>
              <a:gd name="T54" fmla="*/ 2171200 w 3040062"/>
              <a:gd name="T55" fmla="*/ 2303146 h 2303463"/>
              <a:gd name="T56" fmla="*/ 2113403 w 3040062"/>
              <a:gd name="T57" fmla="*/ 2292040 h 2303463"/>
              <a:gd name="T58" fmla="*/ 1552263 w 3040062"/>
              <a:gd name="T59" fmla="*/ 1741815 h 2303463"/>
              <a:gd name="T60" fmla="*/ 1526223 w 3040062"/>
              <a:gd name="T61" fmla="*/ 1686919 h 2303463"/>
              <a:gd name="T62" fmla="*/ 1529081 w 3040062"/>
              <a:gd name="T63" fmla="*/ 1626946 h 2303463"/>
              <a:gd name="T64" fmla="*/ 1560520 w 3040062"/>
              <a:gd name="T65" fmla="*/ 1574272 h 2303463"/>
              <a:gd name="T66" fmla="*/ 1612919 w 3040062"/>
              <a:gd name="T67" fmla="*/ 1542858 h 2303463"/>
              <a:gd name="T68" fmla="*/ 1673891 w 3040062"/>
              <a:gd name="T69" fmla="*/ 1539685 h 2303463"/>
              <a:gd name="T70" fmla="*/ 1728513 w 3040062"/>
              <a:gd name="T71" fmla="*/ 1565705 h 2303463"/>
              <a:gd name="T72" fmla="*/ 2024167 w 3040062"/>
              <a:gd name="T73" fmla="*/ 760992 h 2303463"/>
              <a:gd name="T74" fmla="*/ 2057829 w 3040062"/>
              <a:gd name="T75" fmla="*/ 704828 h 2303463"/>
              <a:gd name="T76" fmla="*/ 2113721 w 3040062"/>
              <a:gd name="T77" fmla="*/ 670875 h 2303463"/>
              <a:gd name="T78" fmla="*/ 1640947 w 3040062"/>
              <a:gd name="T79" fmla="*/ 485773 h 2303463"/>
              <a:gd name="T80" fmla="*/ 1662436 w 3040062"/>
              <a:gd name="T81" fmla="*/ 507334 h 2303463"/>
              <a:gd name="T82" fmla="*/ 1658328 w 3040062"/>
              <a:gd name="T83" fmla="*/ 1408133 h 2303463"/>
              <a:gd name="T84" fmla="*/ 1631151 w 3040062"/>
              <a:gd name="T85" fmla="*/ 1422401 h 2303463"/>
              <a:gd name="T86" fmla="*/ 1401409 w 3040062"/>
              <a:gd name="T87" fmla="*/ 1410669 h 2303463"/>
              <a:gd name="T88" fmla="*/ 1394457 w 3040062"/>
              <a:gd name="T89" fmla="*/ 510505 h 2303463"/>
              <a:gd name="T90" fmla="*/ 1413734 w 3040062"/>
              <a:gd name="T91" fmla="*/ 486725 h 2303463"/>
              <a:gd name="T92" fmla="*/ 2856582 w 3040062"/>
              <a:gd name="T93" fmla="*/ 2539 h 2303463"/>
              <a:gd name="T94" fmla="*/ 2942924 w 3040062"/>
              <a:gd name="T95" fmla="*/ 45384 h 2303463"/>
              <a:gd name="T96" fmla="*/ 3001649 w 3040062"/>
              <a:gd name="T97" fmla="*/ 130121 h 2303463"/>
              <a:gd name="T98" fmla="*/ 3021012 w 3040062"/>
              <a:gd name="T99" fmla="*/ 1276768 h 2303463"/>
              <a:gd name="T100" fmla="*/ 2944193 w 3040062"/>
              <a:gd name="T101" fmla="*/ 1247252 h 2303463"/>
              <a:gd name="T102" fmla="*/ 374889 w 3040062"/>
              <a:gd name="T103" fmla="*/ 1959424 h 2303463"/>
              <a:gd name="T104" fmla="*/ 127291 w 3040062"/>
              <a:gd name="T105" fmla="*/ 2259336 h 2303463"/>
              <a:gd name="T106" fmla="*/ 50472 w 3040062"/>
              <a:gd name="T107" fmla="*/ 2198402 h 2303463"/>
              <a:gd name="T108" fmla="*/ 6349 w 3040062"/>
              <a:gd name="T109" fmla="*/ 2100970 h 2303463"/>
              <a:gd name="T110" fmla="*/ 3809 w 3040062"/>
              <a:gd name="T111" fmla="*/ 183438 h 2303463"/>
              <a:gd name="T112" fmla="*/ 44441 w 3040062"/>
              <a:gd name="T113" fmla="*/ 83468 h 2303463"/>
              <a:gd name="T114" fmla="*/ 118720 w 3040062"/>
              <a:gd name="T115" fmla="*/ 17773 h 2303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040062" h="2303463">
                <a:moveTo>
                  <a:pt x="124116" y="1098725"/>
                </a:moveTo>
                <a:lnTo>
                  <a:pt x="120307" y="1099042"/>
                </a:lnTo>
                <a:lnTo>
                  <a:pt x="116498" y="1099994"/>
                </a:lnTo>
                <a:lnTo>
                  <a:pt x="113324" y="1101898"/>
                </a:lnTo>
                <a:lnTo>
                  <a:pt x="110467" y="1104120"/>
                </a:lnTo>
                <a:lnTo>
                  <a:pt x="108245" y="1107294"/>
                </a:lnTo>
                <a:lnTo>
                  <a:pt x="106340" y="1110467"/>
                </a:lnTo>
                <a:lnTo>
                  <a:pt x="105071" y="1114276"/>
                </a:lnTo>
                <a:lnTo>
                  <a:pt x="104753" y="1118084"/>
                </a:lnTo>
                <a:lnTo>
                  <a:pt x="104753" y="1241540"/>
                </a:lnTo>
                <a:lnTo>
                  <a:pt x="105071" y="1245348"/>
                </a:lnTo>
                <a:lnTo>
                  <a:pt x="106340" y="1249157"/>
                </a:lnTo>
                <a:lnTo>
                  <a:pt x="108245" y="1252330"/>
                </a:lnTo>
                <a:lnTo>
                  <a:pt x="110467" y="1255187"/>
                </a:lnTo>
                <a:lnTo>
                  <a:pt x="113324" y="1257726"/>
                </a:lnTo>
                <a:lnTo>
                  <a:pt x="116498" y="1259312"/>
                </a:lnTo>
                <a:lnTo>
                  <a:pt x="120307" y="1260899"/>
                </a:lnTo>
                <a:lnTo>
                  <a:pt x="124116" y="1261217"/>
                </a:lnTo>
                <a:lnTo>
                  <a:pt x="247598" y="1261217"/>
                </a:lnTo>
                <a:lnTo>
                  <a:pt x="251725" y="1260899"/>
                </a:lnTo>
                <a:lnTo>
                  <a:pt x="255216" y="1259312"/>
                </a:lnTo>
                <a:lnTo>
                  <a:pt x="258708" y="1257726"/>
                </a:lnTo>
                <a:lnTo>
                  <a:pt x="261565" y="1255187"/>
                </a:lnTo>
                <a:lnTo>
                  <a:pt x="264105" y="1252330"/>
                </a:lnTo>
                <a:lnTo>
                  <a:pt x="265692" y="1249157"/>
                </a:lnTo>
                <a:lnTo>
                  <a:pt x="266644" y="1245348"/>
                </a:lnTo>
                <a:lnTo>
                  <a:pt x="266961" y="1241540"/>
                </a:lnTo>
                <a:lnTo>
                  <a:pt x="266961" y="1118084"/>
                </a:lnTo>
                <a:lnTo>
                  <a:pt x="266644" y="1114276"/>
                </a:lnTo>
                <a:lnTo>
                  <a:pt x="265692" y="1110467"/>
                </a:lnTo>
                <a:lnTo>
                  <a:pt x="264105" y="1107294"/>
                </a:lnTo>
                <a:lnTo>
                  <a:pt x="261565" y="1104120"/>
                </a:lnTo>
                <a:lnTo>
                  <a:pt x="258708" y="1101898"/>
                </a:lnTo>
                <a:lnTo>
                  <a:pt x="255216" y="1099994"/>
                </a:lnTo>
                <a:lnTo>
                  <a:pt x="251725" y="1099042"/>
                </a:lnTo>
                <a:lnTo>
                  <a:pt x="247598" y="1098725"/>
                </a:lnTo>
                <a:lnTo>
                  <a:pt x="124116" y="1098725"/>
                </a:lnTo>
                <a:close/>
                <a:moveTo>
                  <a:pt x="636270" y="969963"/>
                </a:moveTo>
                <a:lnTo>
                  <a:pt x="841692" y="969963"/>
                </a:lnTo>
                <a:lnTo>
                  <a:pt x="844867" y="970596"/>
                </a:lnTo>
                <a:lnTo>
                  <a:pt x="848359" y="970913"/>
                </a:lnTo>
                <a:lnTo>
                  <a:pt x="851534" y="971546"/>
                </a:lnTo>
                <a:lnTo>
                  <a:pt x="854709" y="972813"/>
                </a:lnTo>
                <a:lnTo>
                  <a:pt x="857567" y="974396"/>
                </a:lnTo>
                <a:lnTo>
                  <a:pt x="860107" y="975662"/>
                </a:lnTo>
                <a:lnTo>
                  <a:pt x="862647" y="977878"/>
                </a:lnTo>
                <a:lnTo>
                  <a:pt x="865187" y="979778"/>
                </a:lnTo>
                <a:lnTo>
                  <a:pt x="867092" y="982311"/>
                </a:lnTo>
                <a:lnTo>
                  <a:pt x="868997" y="984844"/>
                </a:lnTo>
                <a:lnTo>
                  <a:pt x="870584" y="987377"/>
                </a:lnTo>
                <a:lnTo>
                  <a:pt x="872172" y="990226"/>
                </a:lnTo>
                <a:lnTo>
                  <a:pt x="873124" y="993076"/>
                </a:lnTo>
                <a:lnTo>
                  <a:pt x="873760" y="996242"/>
                </a:lnTo>
                <a:lnTo>
                  <a:pt x="874712" y="999725"/>
                </a:lnTo>
                <a:lnTo>
                  <a:pt x="874712" y="1002891"/>
                </a:lnTo>
                <a:lnTo>
                  <a:pt x="874712" y="1389790"/>
                </a:lnTo>
                <a:lnTo>
                  <a:pt x="874712" y="1393273"/>
                </a:lnTo>
                <a:lnTo>
                  <a:pt x="873760" y="1396439"/>
                </a:lnTo>
                <a:lnTo>
                  <a:pt x="873124" y="1399605"/>
                </a:lnTo>
                <a:lnTo>
                  <a:pt x="872172" y="1402771"/>
                </a:lnTo>
                <a:lnTo>
                  <a:pt x="870584" y="1405304"/>
                </a:lnTo>
                <a:lnTo>
                  <a:pt x="868997" y="1408154"/>
                </a:lnTo>
                <a:lnTo>
                  <a:pt x="867092" y="1410686"/>
                </a:lnTo>
                <a:lnTo>
                  <a:pt x="865187" y="1413219"/>
                </a:lnTo>
                <a:lnTo>
                  <a:pt x="862647" y="1415119"/>
                </a:lnTo>
                <a:lnTo>
                  <a:pt x="860107" y="1417019"/>
                </a:lnTo>
                <a:lnTo>
                  <a:pt x="857567" y="1418602"/>
                </a:lnTo>
                <a:lnTo>
                  <a:pt x="854709" y="1420185"/>
                </a:lnTo>
                <a:lnTo>
                  <a:pt x="851534" y="1421135"/>
                </a:lnTo>
                <a:lnTo>
                  <a:pt x="848359" y="1421768"/>
                </a:lnTo>
                <a:lnTo>
                  <a:pt x="844867" y="1422401"/>
                </a:lnTo>
                <a:lnTo>
                  <a:pt x="841692" y="1422401"/>
                </a:lnTo>
                <a:lnTo>
                  <a:pt x="636270" y="1422401"/>
                </a:lnTo>
                <a:lnTo>
                  <a:pt x="632777" y="1422401"/>
                </a:lnTo>
                <a:lnTo>
                  <a:pt x="629920" y="1421768"/>
                </a:lnTo>
                <a:lnTo>
                  <a:pt x="626745" y="1421135"/>
                </a:lnTo>
                <a:lnTo>
                  <a:pt x="623570" y="1420185"/>
                </a:lnTo>
                <a:lnTo>
                  <a:pt x="620713" y="1418602"/>
                </a:lnTo>
                <a:lnTo>
                  <a:pt x="617855" y="1417019"/>
                </a:lnTo>
                <a:lnTo>
                  <a:pt x="615315" y="1415119"/>
                </a:lnTo>
                <a:lnTo>
                  <a:pt x="613093" y="1413219"/>
                </a:lnTo>
                <a:lnTo>
                  <a:pt x="610870" y="1410686"/>
                </a:lnTo>
                <a:lnTo>
                  <a:pt x="608965" y="1408154"/>
                </a:lnTo>
                <a:lnTo>
                  <a:pt x="607378" y="1405304"/>
                </a:lnTo>
                <a:lnTo>
                  <a:pt x="606108" y="1402771"/>
                </a:lnTo>
                <a:lnTo>
                  <a:pt x="605155" y="1399605"/>
                </a:lnTo>
                <a:lnTo>
                  <a:pt x="603885" y="1396439"/>
                </a:lnTo>
                <a:lnTo>
                  <a:pt x="603568" y="1393273"/>
                </a:lnTo>
                <a:lnTo>
                  <a:pt x="603250" y="1389790"/>
                </a:lnTo>
                <a:lnTo>
                  <a:pt x="603250" y="1002891"/>
                </a:lnTo>
                <a:lnTo>
                  <a:pt x="603568" y="999725"/>
                </a:lnTo>
                <a:lnTo>
                  <a:pt x="603885" y="996242"/>
                </a:lnTo>
                <a:lnTo>
                  <a:pt x="605155" y="993076"/>
                </a:lnTo>
                <a:lnTo>
                  <a:pt x="606108" y="990226"/>
                </a:lnTo>
                <a:lnTo>
                  <a:pt x="607378" y="987377"/>
                </a:lnTo>
                <a:lnTo>
                  <a:pt x="608965" y="984844"/>
                </a:lnTo>
                <a:lnTo>
                  <a:pt x="610870" y="982311"/>
                </a:lnTo>
                <a:lnTo>
                  <a:pt x="613093" y="979778"/>
                </a:lnTo>
                <a:lnTo>
                  <a:pt x="615315" y="977878"/>
                </a:lnTo>
                <a:lnTo>
                  <a:pt x="617855" y="975662"/>
                </a:lnTo>
                <a:lnTo>
                  <a:pt x="620713" y="974396"/>
                </a:lnTo>
                <a:lnTo>
                  <a:pt x="623570" y="972813"/>
                </a:lnTo>
                <a:lnTo>
                  <a:pt x="626745" y="971546"/>
                </a:lnTo>
                <a:lnTo>
                  <a:pt x="629920" y="970913"/>
                </a:lnTo>
                <a:lnTo>
                  <a:pt x="632777" y="970596"/>
                </a:lnTo>
                <a:lnTo>
                  <a:pt x="636270" y="969963"/>
                </a:lnTo>
                <a:close/>
                <a:moveTo>
                  <a:pt x="1027781" y="749300"/>
                </a:moveTo>
                <a:lnTo>
                  <a:pt x="1031278" y="749300"/>
                </a:lnTo>
                <a:lnTo>
                  <a:pt x="1236940" y="749300"/>
                </a:lnTo>
                <a:lnTo>
                  <a:pt x="1240437" y="749300"/>
                </a:lnTo>
                <a:lnTo>
                  <a:pt x="1243616" y="750251"/>
                </a:lnTo>
                <a:lnTo>
                  <a:pt x="1246476" y="750885"/>
                </a:lnTo>
                <a:lnTo>
                  <a:pt x="1249655" y="751837"/>
                </a:lnTo>
                <a:lnTo>
                  <a:pt x="1252516" y="753105"/>
                </a:lnTo>
                <a:lnTo>
                  <a:pt x="1255377" y="755007"/>
                </a:lnTo>
                <a:lnTo>
                  <a:pt x="1257920" y="756592"/>
                </a:lnTo>
                <a:lnTo>
                  <a:pt x="1260145" y="758812"/>
                </a:lnTo>
                <a:lnTo>
                  <a:pt x="1262370" y="761348"/>
                </a:lnTo>
                <a:lnTo>
                  <a:pt x="1264595" y="763567"/>
                </a:lnTo>
                <a:lnTo>
                  <a:pt x="1265867" y="766421"/>
                </a:lnTo>
                <a:lnTo>
                  <a:pt x="1267138" y="769274"/>
                </a:lnTo>
                <a:lnTo>
                  <a:pt x="1268410" y="772445"/>
                </a:lnTo>
                <a:lnTo>
                  <a:pt x="1269363" y="775615"/>
                </a:lnTo>
                <a:lnTo>
                  <a:pt x="1269681" y="778786"/>
                </a:lnTo>
                <a:lnTo>
                  <a:pt x="1269999" y="782273"/>
                </a:lnTo>
                <a:lnTo>
                  <a:pt x="1269999" y="1389744"/>
                </a:lnTo>
                <a:lnTo>
                  <a:pt x="1269681" y="1393231"/>
                </a:lnTo>
                <a:lnTo>
                  <a:pt x="1269363" y="1396402"/>
                </a:lnTo>
                <a:lnTo>
                  <a:pt x="1268410" y="1399572"/>
                </a:lnTo>
                <a:lnTo>
                  <a:pt x="1267138" y="1402743"/>
                </a:lnTo>
                <a:lnTo>
                  <a:pt x="1265867" y="1405279"/>
                </a:lnTo>
                <a:lnTo>
                  <a:pt x="1264595" y="1408133"/>
                </a:lnTo>
                <a:lnTo>
                  <a:pt x="1262370" y="1410669"/>
                </a:lnTo>
                <a:lnTo>
                  <a:pt x="1260145" y="1413206"/>
                </a:lnTo>
                <a:lnTo>
                  <a:pt x="1257920" y="1415108"/>
                </a:lnTo>
                <a:lnTo>
                  <a:pt x="1255377" y="1417010"/>
                </a:lnTo>
                <a:lnTo>
                  <a:pt x="1252516" y="1418595"/>
                </a:lnTo>
                <a:lnTo>
                  <a:pt x="1249655" y="1420181"/>
                </a:lnTo>
                <a:lnTo>
                  <a:pt x="1246476" y="1421132"/>
                </a:lnTo>
                <a:lnTo>
                  <a:pt x="1243616" y="1421766"/>
                </a:lnTo>
                <a:lnTo>
                  <a:pt x="1240437" y="1422400"/>
                </a:lnTo>
                <a:lnTo>
                  <a:pt x="1236940" y="1422400"/>
                </a:lnTo>
                <a:lnTo>
                  <a:pt x="1031278" y="1422400"/>
                </a:lnTo>
                <a:lnTo>
                  <a:pt x="1027781" y="1422400"/>
                </a:lnTo>
                <a:lnTo>
                  <a:pt x="1024602" y="1421766"/>
                </a:lnTo>
                <a:lnTo>
                  <a:pt x="1021424" y="1421132"/>
                </a:lnTo>
                <a:lnTo>
                  <a:pt x="1018245" y="1420181"/>
                </a:lnTo>
                <a:lnTo>
                  <a:pt x="1015384" y="1418595"/>
                </a:lnTo>
                <a:lnTo>
                  <a:pt x="1012841" y="1417010"/>
                </a:lnTo>
                <a:lnTo>
                  <a:pt x="1010298" y="1415108"/>
                </a:lnTo>
                <a:lnTo>
                  <a:pt x="1007755" y="1413206"/>
                </a:lnTo>
                <a:lnTo>
                  <a:pt x="1005848" y="1410669"/>
                </a:lnTo>
                <a:lnTo>
                  <a:pt x="1003941" y="1408133"/>
                </a:lnTo>
                <a:lnTo>
                  <a:pt x="1002351" y="1405279"/>
                </a:lnTo>
                <a:lnTo>
                  <a:pt x="1000762" y="1402743"/>
                </a:lnTo>
                <a:lnTo>
                  <a:pt x="999808" y="1399572"/>
                </a:lnTo>
                <a:lnTo>
                  <a:pt x="999173" y="1396402"/>
                </a:lnTo>
                <a:lnTo>
                  <a:pt x="998537" y="1393231"/>
                </a:lnTo>
                <a:lnTo>
                  <a:pt x="998537" y="1389744"/>
                </a:lnTo>
                <a:lnTo>
                  <a:pt x="998537" y="782273"/>
                </a:lnTo>
                <a:lnTo>
                  <a:pt x="998537" y="778786"/>
                </a:lnTo>
                <a:lnTo>
                  <a:pt x="999173" y="775615"/>
                </a:lnTo>
                <a:lnTo>
                  <a:pt x="999808" y="772445"/>
                </a:lnTo>
                <a:lnTo>
                  <a:pt x="1000762" y="769274"/>
                </a:lnTo>
                <a:lnTo>
                  <a:pt x="1002351" y="766421"/>
                </a:lnTo>
                <a:lnTo>
                  <a:pt x="1003941" y="763567"/>
                </a:lnTo>
                <a:lnTo>
                  <a:pt x="1005848" y="761348"/>
                </a:lnTo>
                <a:lnTo>
                  <a:pt x="1007755" y="758812"/>
                </a:lnTo>
                <a:lnTo>
                  <a:pt x="1010298" y="756592"/>
                </a:lnTo>
                <a:lnTo>
                  <a:pt x="1012841" y="755007"/>
                </a:lnTo>
                <a:lnTo>
                  <a:pt x="1015384" y="753105"/>
                </a:lnTo>
                <a:lnTo>
                  <a:pt x="1018245" y="751837"/>
                </a:lnTo>
                <a:lnTo>
                  <a:pt x="1021424" y="750885"/>
                </a:lnTo>
                <a:lnTo>
                  <a:pt x="1024602" y="750251"/>
                </a:lnTo>
                <a:lnTo>
                  <a:pt x="1027781" y="749300"/>
                </a:lnTo>
                <a:close/>
                <a:moveTo>
                  <a:pt x="2147065" y="665163"/>
                </a:moveTo>
                <a:lnTo>
                  <a:pt x="2154052" y="665163"/>
                </a:lnTo>
                <a:lnTo>
                  <a:pt x="2161038" y="665163"/>
                </a:lnTo>
                <a:lnTo>
                  <a:pt x="2168025" y="665798"/>
                </a:lnTo>
                <a:lnTo>
                  <a:pt x="2175011" y="666432"/>
                </a:lnTo>
                <a:lnTo>
                  <a:pt x="2181680" y="667702"/>
                </a:lnTo>
                <a:lnTo>
                  <a:pt x="2188349" y="669288"/>
                </a:lnTo>
                <a:lnTo>
                  <a:pt x="2194700" y="670875"/>
                </a:lnTo>
                <a:lnTo>
                  <a:pt x="2201369" y="673413"/>
                </a:lnTo>
                <a:lnTo>
                  <a:pt x="2207085" y="675952"/>
                </a:lnTo>
                <a:lnTo>
                  <a:pt x="2213437" y="678173"/>
                </a:lnTo>
                <a:lnTo>
                  <a:pt x="2219471" y="681346"/>
                </a:lnTo>
                <a:lnTo>
                  <a:pt x="2224869" y="684519"/>
                </a:lnTo>
                <a:lnTo>
                  <a:pt x="2230585" y="688327"/>
                </a:lnTo>
                <a:lnTo>
                  <a:pt x="2235666" y="692135"/>
                </a:lnTo>
                <a:lnTo>
                  <a:pt x="2241065" y="695943"/>
                </a:lnTo>
                <a:lnTo>
                  <a:pt x="2245829" y="700702"/>
                </a:lnTo>
                <a:lnTo>
                  <a:pt x="2250910" y="704828"/>
                </a:lnTo>
                <a:lnTo>
                  <a:pt x="2255356" y="709587"/>
                </a:lnTo>
                <a:lnTo>
                  <a:pt x="2259484" y="714347"/>
                </a:lnTo>
                <a:lnTo>
                  <a:pt x="2263612" y="719741"/>
                </a:lnTo>
                <a:lnTo>
                  <a:pt x="2267423" y="724819"/>
                </a:lnTo>
                <a:lnTo>
                  <a:pt x="2270916" y="730530"/>
                </a:lnTo>
                <a:lnTo>
                  <a:pt x="2274092" y="736559"/>
                </a:lnTo>
                <a:lnTo>
                  <a:pt x="2277268" y="742271"/>
                </a:lnTo>
                <a:lnTo>
                  <a:pt x="2280126" y="748300"/>
                </a:lnTo>
                <a:lnTo>
                  <a:pt x="2282666" y="754646"/>
                </a:lnTo>
                <a:lnTo>
                  <a:pt x="2284572" y="760992"/>
                </a:lnTo>
                <a:lnTo>
                  <a:pt x="2286477" y="767021"/>
                </a:lnTo>
                <a:lnTo>
                  <a:pt x="2287747" y="773685"/>
                </a:lnTo>
                <a:lnTo>
                  <a:pt x="2289018" y="780349"/>
                </a:lnTo>
                <a:lnTo>
                  <a:pt x="2289970" y="787330"/>
                </a:lnTo>
                <a:lnTo>
                  <a:pt x="2290605" y="794311"/>
                </a:lnTo>
                <a:lnTo>
                  <a:pt x="2290605" y="801292"/>
                </a:lnTo>
                <a:lnTo>
                  <a:pt x="2290605" y="1286150"/>
                </a:lnTo>
                <a:lnTo>
                  <a:pt x="2884137" y="1353738"/>
                </a:lnTo>
                <a:lnTo>
                  <a:pt x="2890488" y="1354055"/>
                </a:lnTo>
                <a:lnTo>
                  <a:pt x="2898110" y="1354372"/>
                </a:lnTo>
                <a:lnTo>
                  <a:pt x="2905732" y="1355007"/>
                </a:lnTo>
                <a:lnTo>
                  <a:pt x="2913353" y="1355642"/>
                </a:lnTo>
                <a:lnTo>
                  <a:pt x="2920657" y="1357228"/>
                </a:lnTo>
                <a:lnTo>
                  <a:pt x="2927644" y="1358815"/>
                </a:lnTo>
                <a:lnTo>
                  <a:pt x="2934948" y="1361036"/>
                </a:lnTo>
                <a:lnTo>
                  <a:pt x="2941934" y="1362940"/>
                </a:lnTo>
                <a:lnTo>
                  <a:pt x="2948603" y="1365796"/>
                </a:lnTo>
                <a:lnTo>
                  <a:pt x="2955272" y="1368969"/>
                </a:lnTo>
                <a:lnTo>
                  <a:pt x="2961941" y="1372142"/>
                </a:lnTo>
                <a:lnTo>
                  <a:pt x="2968292" y="1375633"/>
                </a:lnTo>
                <a:lnTo>
                  <a:pt x="2974008" y="1379758"/>
                </a:lnTo>
                <a:lnTo>
                  <a:pt x="2980042" y="1383883"/>
                </a:lnTo>
                <a:lnTo>
                  <a:pt x="2985758" y="1388008"/>
                </a:lnTo>
                <a:lnTo>
                  <a:pt x="2990839" y="1393085"/>
                </a:lnTo>
                <a:lnTo>
                  <a:pt x="2996238" y="1397845"/>
                </a:lnTo>
                <a:lnTo>
                  <a:pt x="3001319" y="1403239"/>
                </a:lnTo>
                <a:lnTo>
                  <a:pt x="3005765" y="1408316"/>
                </a:lnTo>
                <a:lnTo>
                  <a:pt x="3010529" y="1414345"/>
                </a:lnTo>
                <a:lnTo>
                  <a:pt x="3014657" y="1419739"/>
                </a:lnTo>
                <a:lnTo>
                  <a:pt x="3018468" y="1426086"/>
                </a:lnTo>
                <a:lnTo>
                  <a:pt x="3021961" y="1432432"/>
                </a:lnTo>
                <a:lnTo>
                  <a:pt x="3025454" y="1438778"/>
                </a:lnTo>
                <a:lnTo>
                  <a:pt x="3028312" y="1445125"/>
                </a:lnTo>
                <a:lnTo>
                  <a:pt x="3030853" y="1452106"/>
                </a:lnTo>
                <a:lnTo>
                  <a:pt x="3033393" y="1459087"/>
                </a:lnTo>
                <a:lnTo>
                  <a:pt x="3035616" y="1466067"/>
                </a:lnTo>
                <a:lnTo>
                  <a:pt x="3036887" y="1473366"/>
                </a:lnTo>
                <a:lnTo>
                  <a:pt x="3038474" y="1480664"/>
                </a:lnTo>
                <a:lnTo>
                  <a:pt x="3039427" y="1488280"/>
                </a:lnTo>
                <a:lnTo>
                  <a:pt x="3040062" y="1495895"/>
                </a:lnTo>
                <a:lnTo>
                  <a:pt x="3040062" y="1503511"/>
                </a:lnTo>
                <a:lnTo>
                  <a:pt x="3040062" y="2154008"/>
                </a:lnTo>
                <a:lnTo>
                  <a:pt x="3040062" y="2161623"/>
                </a:lnTo>
                <a:lnTo>
                  <a:pt x="3039427" y="2169556"/>
                </a:lnTo>
                <a:lnTo>
                  <a:pt x="3038474" y="2177172"/>
                </a:lnTo>
                <a:lnTo>
                  <a:pt x="3036887" y="2184470"/>
                </a:lnTo>
                <a:lnTo>
                  <a:pt x="3035616" y="2191451"/>
                </a:lnTo>
                <a:lnTo>
                  <a:pt x="3033393" y="2198749"/>
                </a:lnTo>
                <a:lnTo>
                  <a:pt x="3030853" y="2205730"/>
                </a:lnTo>
                <a:lnTo>
                  <a:pt x="3028312" y="2212394"/>
                </a:lnTo>
                <a:lnTo>
                  <a:pt x="3025454" y="2219057"/>
                </a:lnTo>
                <a:lnTo>
                  <a:pt x="3021961" y="2225404"/>
                </a:lnTo>
                <a:lnTo>
                  <a:pt x="3018468" y="2231433"/>
                </a:lnTo>
                <a:lnTo>
                  <a:pt x="3014657" y="2237779"/>
                </a:lnTo>
                <a:lnTo>
                  <a:pt x="3010529" y="2243808"/>
                </a:lnTo>
                <a:lnTo>
                  <a:pt x="3005765" y="2249202"/>
                </a:lnTo>
                <a:lnTo>
                  <a:pt x="3001319" y="2254597"/>
                </a:lnTo>
                <a:lnTo>
                  <a:pt x="2996238" y="2259674"/>
                </a:lnTo>
                <a:lnTo>
                  <a:pt x="2990839" y="2264433"/>
                </a:lnTo>
                <a:lnTo>
                  <a:pt x="2985758" y="2269510"/>
                </a:lnTo>
                <a:lnTo>
                  <a:pt x="2980042" y="2273953"/>
                </a:lnTo>
                <a:lnTo>
                  <a:pt x="2974008" y="2278078"/>
                </a:lnTo>
                <a:lnTo>
                  <a:pt x="2968292" y="2281886"/>
                </a:lnTo>
                <a:lnTo>
                  <a:pt x="2961941" y="2285376"/>
                </a:lnTo>
                <a:lnTo>
                  <a:pt x="2955272" y="2288867"/>
                </a:lnTo>
                <a:lnTo>
                  <a:pt x="2948603" y="2291723"/>
                </a:lnTo>
                <a:lnTo>
                  <a:pt x="2941934" y="2294578"/>
                </a:lnTo>
                <a:lnTo>
                  <a:pt x="2934948" y="2297117"/>
                </a:lnTo>
                <a:lnTo>
                  <a:pt x="2927644" y="2298703"/>
                </a:lnTo>
                <a:lnTo>
                  <a:pt x="2920657" y="2300607"/>
                </a:lnTo>
                <a:lnTo>
                  <a:pt x="2913353" y="2301877"/>
                </a:lnTo>
                <a:lnTo>
                  <a:pt x="2905732" y="2302829"/>
                </a:lnTo>
                <a:lnTo>
                  <a:pt x="2898110" y="2303146"/>
                </a:lnTo>
                <a:lnTo>
                  <a:pt x="2890488" y="2303463"/>
                </a:lnTo>
                <a:lnTo>
                  <a:pt x="2177552" y="2303463"/>
                </a:lnTo>
                <a:lnTo>
                  <a:pt x="2173423" y="2303146"/>
                </a:lnTo>
                <a:lnTo>
                  <a:pt x="2171200" y="2303146"/>
                </a:lnTo>
                <a:lnTo>
                  <a:pt x="2169613" y="2303146"/>
                </a:lnTo>
                <a:lnTo>
                  <a:pt x="2162944" y="2303146"/>
                </a:lnTo>
                <a:lnTo>
                  <a:pt x="2156275" y="2303146"/>
                </a:lnTo>
                <a:lnTo>
                  <a:pt x="2149924" y="2302511"/>
                </a:lnTo>
                <a:lnTo>
                  <a:pt x="2143572" y="2301559"/>
                </a:lnTo>
                <a:lnTo>
                  <a:pt x="2137538" y="2300607"/>
                </a:lnTo>
                <a:lnTo>
                  <a:pt x="2131187" y="2298703"/>
                </a:lnTo>
                <a:lnTo>
                  <a:pt x="2125153" y="2297117"/>
                </a:lnTo>
                <a:lnTo>
                  <a:pt x="2119437" y="2294896"/>
                </a:lnTo>
                <a:lnTo>
                  <a:pt x="2113403" y="2292040"/>
                </a:lnTo>
                <a:lnTo>
                  <a:pt x="2107370" y="2289501"/>
                </a:lnTo>
                <a:lnTo>
                  <a:pt x="2101971" y="2286645"/>
                </a:lnTo>
                <a:lnTo>
                  <a:pt x="2096572" y="2283155"/>
                </a:lnTo>
                <a:lnTo>
                  <a:pt x="2091491" y="2279665"/>
                </a:lnTo>
                <a:lnTo>
                  <a:pt x="2086093" y="2275222"/>
                </a:lnTo>
                <a:lnTo>
                  <a:pt x="2081329" y="2271097"/>
                </a:lnTo>
                <a:lnTo>
                  <a:pt x="2076883" y="2266972"/>
                </a:lnTo>
                <a:lnTo>
                  <a:pt x="1560520" y="1751334"/>
                </a:lnTo>
                <a:lnTo>
                  <a:pt x="1556074" y="1746574"/>
                </a:lnTo>
                <a:lnTo>
                  <a:pt x="1552263" y="1741815"/>
                </a:lnTo>
                <a:lnTo>
                  <a:pt x="1548135" y="1737055"/>
                </a:lnTo>
                <a:lnTo>
                  <a:pt x="1544642" y="1731661"/>
                </a:lnTo>
                <a:lnTo>
                  <a:pt x="1541466" y="1726583"/>
                </a:lnTo>
                <a:lnTo>
                  <a:pt x="1538291" y="1720872"/>
                </a:lnTo>
                <a:lnTo>
                  <a:pt x="1535432" y="1715477"/>
                </a:lnTo>
                <a:lnTo>
                  <a:pt x="1532892" y="1709766"/>
                </a:lnTo>
                <a:lnTo>
                  <a:pt x="1530987" y="1704054"/>
                </a:lnTo>
                <a:lnTo>
                  <a:pt x="1529081" y="1698342"/>
                </a:lnTo>
                <a:lnTo>
                  <a:pt x="1527493" y="1692631"/>
                </a:lnTo>
                <a:lnTo>
                  <a:pt x="1526223" y="1686919"/>
                </a:lnTo>
                <a:lnTo>
                  <a:pt x="1525270" y="1680890"/>
                </a:lnTo>
                <a:lnTo>
                  <a:pt x="1524635" y="1674544"/>
                </a:lnTo>
                <a:lnTo>
                  <a:pt x="1524000" y="1668515"/>
                </a:lnTo>
                <a:lnTo>
                  <a:pt x="1524000" y="1662803"/>
                </a:lnTo>
                <a:lnTo>
                  <a:pt x="1524000" y="1656774"/>
                </a:lnTo>
                <a:lnTo>
                  <a:pt x="1524635" y="1650428"/>
                </a:lnTo>
                <a:lnTo>
                  <a:pt x="1525270" y="1644716"/>
                </a:lnTo>
                <a:lnTo>
                  <a:pt x="1526223" y="1638687"/>
                </a:lnTo>
                <a:lnTo>
                  <a:pt x="1527493" y="1632658"/>
                </a:lnTo>
                <a:lnTo>
                  <a:pt x="1529081" y="1626946"/>
                </a:lnTo>
                <a:lnTo>
                  <a:pt x="1530987" y="1621235"/>
                </a:lnTo>
                <a:lnTo>
                  <a:pt x="1532892" y="1615523"/>
                </a:lnTo>
                <a:lnTo>
                  <a:pt x="1535432" y="1609811"/>
                </a:lnTo>
                <a:lnTo>
                  <a:pt x="1538291" y="1604417"/>
                </a:lnTo>
                <a:lnTo>
                  <a:pt x="1541466" y="1599023"/>
                </a:lnTo>
                <a:lnTo>
                  <a:pt x="1544642" y="1593628"/>
                </a:lnTo>
                <a:lnTo>
                  <a:pt x="1548135" y="1588551"/>
                </a:lnTo>
                <a:lnTo>
                  <a:pt x="1552263" y="1583474"/>
                </a:lnTo>
                <a:lnTo>
                  <a:pt x="1556074" y="1578714"/>
                </a:lnTo>
                <a:lnTo>
                  <a:pt x="1560520" y="1574272"/>
                </a:lnTo>
                <a:lnTo>
                  <a:pt x="1564966" y="1569830"/>
                </a:lnTo>
                <a:lnTo>
                  <a:pt x="1570047" y="1565705"/>
                </a:lnTo>
                <a:lnTo>
                  <a:pt x="1574811" y="1561897"/>
                </a:lnTo>
                <a:lnTo>
                  <a:pt x="1579574" y="1558406"/>
                </a:lnTo>
                <a:lnTo>
                  <a:pt x="1584973" y="1554916"/>
                </a:lnTo>
                <a:lnTo>
                  <a:pt x="1590054" y="1552060"/>
                </a:lnTo>
                <a:lnTo>
                  <a:pt x="1595770" y="1549521"/>
                </a:lnTo>
                <a:lnTo>
                  <a:pt x="1601486" y="1546666"/>
                </a:lnTo>
                <a:lnTo>
                  <a:pt x="1606885" y="1544444"/>
                </a:lnTo>
                <a:lnTo>
                  <a:pt x="1612919" y="1542858"/>
                </a:lnTo>
                <a:lnTo>
                  <a:pt x="1618635" y="1540954"/>
                </a:lnTo>
                <a:lnTo>
                  <a:pt x="1624669" y="1539685"/>
                </a:lnTo>
                <a:lnTo>
                  <a:pt x="1630702" y="1538733"/>
                </a:lnTo>
                <a:lnTo>
                  <a:pt x="1637054" y="1538098"/>
                </a:lnTo>
                <a:lnTo>
                  <a:pt x="1642770" y="1537463"/>
                </a:lnTo>
                <a:lnTo>
                  <a:pt x="1649121" y="1537146"/>
                </a:lnTo>
                <a:lnTo>
                  <a:pt x="1655473" y="1537463"/>
                </a:lnTo>
                <a:lnTo>
                  <a:pt x="1661824" y="1538098"/>
                </a:lnTo>
                <a:lnTo>
                  <a:pt x="1667858" y="1538733"/>
                </a:lnTo>
                <a:lnTo>
                  <a:pt x="1673891" y="1539685"/>
                </a:lnTo>
                <a:lnTo>
                  <a:pt x="1679925" y="1540954"/>
                </a:lnTo>
                <a:lnTo>
                  <a:pt x="1685641" y="1542858"/>
                </a:lnTo>
                <a:lnTo>
                  <a:pt x="1691675" y="1544444"/>
                </a:lnTo>
                <a:lnTo>
                  <a:pt x="1697391" y="1546666"/>
                </a:lnTo>
                <a:lnTo>
                  <a:pt x="1702790" y="1549521"/>
                </a:lnTo>
                <a:lnTo>
                  <a:pt x="1708506" y="1552060"/>
                </a:lnTo>
                <a:lnTo>
                  <a:pt x="1713587" y="1554916"/>
                </a:lnTo>
                <a:lnTo>
                  <a:pt x="1718986" y="1558406"/>
                </a:lnTo>
                <a:lnTo>
                  <a:pt x="1723749" y="1561897"/>
                </a:lnTo>
                <a:lnTo>
                  <a:pt x="1728513" y="1565705"/>
                </a:lnTo>
                <a:lnTo>
                  <a:pt x="1733594" y="1569830"/>
                </a:lnTo>
                <a:lnTo>
                  <a:pt x="1738040" y="1574272"/>
                </a:lnTo>
                <a:lnTo>
                  <a:pt x="2017816" y="1853827"/>
                </a:lnTo>
                <a:lnTo>
                  <a:pt x="2017816" y="801292"/>
                </a:lnTo>
                <a:lnTo>
                  <a:pt x="2018133" y="794311"/>
                </a:lnTo>
                <a:lnTo>
                  <a:pt x="2018451" y="787330"/>
                </a:lnTo>
                <a:lnTo>
                  <a:pt x="2019404" y="780349"/>
                </a:lnTo>
                <a:lnTo>
                  <a:pt x="2020674" y="773685"/>
                </a:lnTo>
                <a:lnTo>
                  <a:pt x="2021944" y="767021"/>
                </a:lnTo>
                <a:lnTo>
                  <a:pt x="2024167" y="760992"/>
                </a:lnTo>
                <a:lnTo>
                  <a:pt x="2026073" y="754646"/>
                </a:lnTo>
                <a:lnTo>
                  <a:pt x="2028613" y="748300"/>
                </a:lnTo>
                <a:lnTo>
                  <a:pt x="2031471" y="742271"/>
                </a:lnTo>
                <a:lnTo>
                  <a:pt x="2034329" y="736559"/>
                </a:lnTo>
                <a:lnTo>
                  <a:pt x="2037823" y="730530"/>
                </a:lnTo>
                <a:lnTo>
                  <a:pt x="2040998" y="724819"/>
                </a:lnTo>
                <a:lnTo>
                  <a:pt x="2045127" y="719741"/>
                </a:lnTo>
                <a:lnTo>
                  <a:pt x="2048937" y="714347"/>
                </a:lnTo>
                <a:lnTo>
                  <a:pt x="2053383" y="709587"/>
                </a:lnTo>
                <a:lnTo>
                  <a:pt x="2057829" y="704828"/>
                </a:lnTo>
                <a:lnTo>
                  <a:pt x="2062275" y="700702"/>
                </a:lnTo>
                <a:lnTo>
                  <a:pt x="2067674" y="695943"/>
                </a:lnTo>
                <a:lnTo>
                  <a:pt x="2072437" y="692135"/>
                </a:lnTo>
                <a:lnTo>
                  <a:pt x="2078154" y="688327"/>
                </a:lnTo>
                <a:lnTo>
                  <a:pt x="2083552" y="684519"/>
                </a:lnTo>
                <a:lnTo>
                  <a:pt x="2089268" y="681346"/>
                </a:lnTo>
                <a:lnTo>
                  <a:pt x="2095302" y="678173"/>
                </a:lnTo>
                <a:lnTo>
                  <a:pt x="2101018" y="675952"/>
                </a:lnTo>
                <a:lnTo>
                  <a:pt x="2107370" y="673413"/>
                </a:lnTo>
                <a:lnTo>
                  <a:pt x="2113721" y="670875"/>
                </a:lnTo>
                <a:lnTo>
                  <a:pt x="2120390" y="669288"/>
                </a:lnTo>
                <a:lnTo>
                  <a:pt x="2127059" y="667702"/>
                </a:lnTo>
                <a:lnTo>
                  <a:pt x="2133728" y="666432"/>
                </a:lnTo>
                <a:lnTo>
                  <a:pt x="2140079" y="665798"/>
                </a:lnTo>
                <a:lnTo>
                  <a:pt x="2147065" y="665163"/>
                </a:lnTo>
                <a:close/>
                <a:moveTo>
                  <a:pt x="1426690" y="484188"/>
                </a:moveTo>
                <a:lnTo>
                  <a:pt x="1631151" y="484188"/>
                </a:lnTo>
                <a:lnTo>
                  <a:pt x="1634627" y="484505"/>
                </a:lnTo>
                <a:lnTo>
                  <a:pt x="1637787" y="484822"/>
                </a:lnTo>
                <a:lnTo>
                  <a:pt x="1640947" y="485773"/>
                </a:lnTo>
                <a:lnTo>
                  <a:pt x="1644107" y="486725"/>
                </a:lnTo>
                <a:lnTo>
                  <a:pt x="1646635" y="488310"/>
                </a:lnTo>
                <a:lnTo>
                  <a:pt x="1649479" y="489895"/>
                </a:lnTo>
                <a:lnTo>
                  <a:pt x="1652008" y="491798"/>
                </a:lnTo>
                <a:lnTo>
                  <a:pt x="1654536" y="493700"/>
                </a:lnTo>
                <a:lnTo>
                  <a:pt x="1656432" y="496237"/>
                </a:lnTo>
                <a:lnTo>
                  <a:pt x="1658328" y="498773"/>
                </a:lnTo>
                <a:lnTo>
                  <a:pt x="1659908" y="501310"/>
                </a:lnTo>
                <a:lnTo>
                  <a:pt x="1661488" y="504164"/>
                </a:lnTo>
                <a:lnTo>
                  <a:pt x="1662436" y="507334"/>
                </a:lnTo>
                <a:lnTo>
                  <a:pt x="1663068" y="510505"/>
                </a:lnTo>
                <a:lnTo>
                  <a:pt x="1663700" y="513676"/>
                </a:lnTo>
                <a:lnTo>
                  <a:pt x="1663700" y="517164"/>
                </a:lnTo>
                <a:lnTo>
                  <a:pt x="1663700" y="1389743"/>
                </a:lnTo>
                <a:lnTo>
                  <a:pt x="1663700" y="1393231"/>
                </a:lnTo>
                <a:lnTo>
                  <a:pt x="1663068" y="1396401"/>
                </a:lnTo>
                <a:lnTo>
                  <a:pt x="1662436" y="1399572"/>
                </a:lnTo>
                <a:lnTo>
                  <a:pt x="1661488" y="1402743"/>
                </a:lnTo>
                <a:lnTo>
                  <a:pt x="1659908" y="1405279"/>
                </a:lnTo>
                <a:lnTo>
                  <a:pt x="1658328" y="1408133"/>
                </a:lnTo>
                <a:lnTo>
                  <a:pt x="1656432" y="1410669"/>
                </a:lnTo>
                <a:lnTo>
                  <a:pt x="1654536" y="1413206"/>
                </a:lnTo>
                <a:lnTo>
                  <a:pt x="1652008" y="1415108"/>
                </a:lnTo>
                <a:lnTo>
                  <a:pt x="1649479" y="1417011"/>
                </a:lnTo>
                <a:lnTo>
                  <a:pt x="1646635" y="1418596"/>
                </a:lnTo>
                <a:lnTo>
                  <a:pt x="1644107" y="1420182"/>
                </a:lnTo>
                <a:lnTo>
                  <a:pt x="1640947" y="1421133"/>
                </a:lnTo>
                <a:lnTo>
                  <a:pt x="1637787" y="1421767"/>
                </a:lnTo>
                <a:lnTo>
                  <a:pt x="1634627" y="1422401"/>
                </a:lnTo>
                <a:lnTo>
                  <a:pt x="1631151" y="1422401"/>
                </a:lnTo>
                <a:lnTo>
                  <a:pt x="1426690" y="1422401"/>
                </a:lnTo>
                <a:lnTo>
                  <a:pt x="1423214" y="1422401"/>
                </a:lnTo>
                <a:lnTo>
                  <a:pt x="1420054" y="1421767"/>
                </a:lnTo>
                <a:lnTo>
                  <a:pt x="1416894" y="1421133"/>
                </a:lnTo>
                <a:lnTo>
                  <a:pt x="1413734" y="1420182"/>
                </a:lnTo>
                <a:lnTo>
                  <a:pt x="1411206" y="1418596"/>
                </a:lnTo>
                <a:lnTo>
                  <a:pt x="1408362" y="1417011"/>
                </a:lnTo>
                <a:lnTo>
                  <a:pt x="1405834" y="1415108"/>
                </a:lnTo>
                <a:lnTo>
                  <a:pt x="1403622" y="1413206"/>
                </a:lnTo>
                <a:lnTo>
                  <a:pt x="1401409" y="1410669"/>
                </a:lnTo>
                <a:lnTo>
                  <a:pt x="1399513" y="1408133"/>
                </a:lnTo>
                <a:lnTo>
                  <a:pt x="1397933" y="1405279"/>
                </a:lnTo>
                <a:lnTo>
                  <a:pt x="1396669" y="1402743"/>
                </a:lnTo>
                <a:lnTo>
                  <a:pt x="1395405" y="1399572"/>
                </a:lnTo>
                <a:lnTo>
                  <a:pt x="1394457" y="1396401"/>
                </a:lnTo>
                <a:lnTo>
                  <a:pt x="1394141" y="1393231"/>
                </a:lnTo>
                <a:lnTo>
                  <a:pt x="1393825" y="1389743"/>
                </a:lnTo>
                <a:lnTo>
                  <a:pt x="1393825" y="517164"/>
                </a:lnTo>
                <a:lnTo>
                  <a:pt x="1394141" y="513676"/>
                </a:lnTo>
                <a:lnTo>
                  <a:pt x="1394457" y="510505"/>
                </a:lnTo>
                <a:lnTo>
                  <a:pt x="1395405" y="507334"/>
                </a:lnTo>
                <a:lnTo>
                  <a:pt x="1396669" y="504164"/>
                </a:lnTo>
                <a:lnTo>
                  <a:pt x="1397933" y="501310"/>
                </a:lnTo>
                <a:lnTo>
                  <a:pt x="1399513" y="498773"/>
                </a:lnTo>
                <a:lnTo>
                  <a:pt x="1401409" y="496237"/>
                </a:lnTo>
                <a:lnTo>
                  <a:pt x="1403622" y="493700"/>
                </a:lnTo>
                <a:lnTo>
                  <a:pt x="1405834" y="491798"/>
                </a:lnTo>
                <a:lnTo>
                  <a:pt x="1408362" y="489895"/>
                </a:lnTo>
                <a:lnTo>
                  <a:pt x="1411206" y="488310"/>
                </a:lnTo>
                <a:lnTo>
                  <a:pt x="1413734" y="486725"/>
                </a:lnTo>
                <a:lnTo>
                  <a:pt x="1416894" y="485773"/>
                </a:lnTo>
                <a:lnTo>
                  <a:pt x="1420054" y="484822"/>
                </a:lnTo>
                <a:lnTo>
                  <a:pt x="1423214" y="484505"/>
                </a:lnTo>
                <a:lnTo>
                  <a:pt x="1426690" y="484188"/>
                </a:lnTo>
                <a:close/>
                <a:moveTo>
                  <a:pt x="183794" y="0"/>
                </a:moveTo>
                <a:lnTo>
                  <a:pt x="193952" y="0"/>
                </a:lnTo>
                <a:lnTo>
                  <a:pt x="2827060" y="0"/>
                </a:lnTo>
                <a:lnTo>
                  <a:pt x="2837218" y="0"/>
                </a:lnTo>
                <a:lnTo>
                  <a:pt x="2847059" y="952"/>
                </a:lnTo>
                <a:lnTo>
                  <a:pt x="2856582" y="2539"/>
                </a:lnTo>
                <a:lnTo>
                  <a:pt x="2866105" y="4443"/>
                </a:lnTo>
                <a:lnTo>
                  <a:pt x="2875628" y="6982"/>
                </a:lnTo>
                <a:lnTo>
                  <a:pt x="2884516" y="10156"/>
                </a:lnTo>
                <a:lnTo>
                  <a:pt x="2893721" y="13964"/>
                </a:lnTo>
                <a:lnTo>
                  <a:pt x="2902292" y="17773"/>
                </a:lnTo>
                <a:lnTo>
                  <a:pt x="2911180" y="22851"/>
                </a:lnTo>
                <a:lnTo>
                  <a:pt x="2919433" y="27611"/>
                </a:lnTo>
                <a:lnTo>
                  <a:pt x="2927369" y="33324"/>
                </a:lnTo>
                <a:lnTo>
                  <a:pt x="2935623" y="39036"/>
                </a:lnTo>
                <a:lnTo>
                  <a:pt x="2942924" y="45384"/>
                </a:lnTo>
                <a:lnTo>
                  <a:pt x="2950225" y="52366"/>
                </a:lnTo>
                <a:lnTo>
                  <a:pt x="2957525" y="59665"/>
                </a:lnTo>
                <a:lnTo>
                  <a:pt x="2964192" y="67282"/>
                </a:lnTo>
                <a:lnTo>
                  <a:pt x="2970540" y="74899"/>
                </a:lnTo>
                <a:lnTo>
                  <a:pt x="2976571" y="83468"/>
                </a:lnTo>
                <a:lnTo>
                  <a:pt x="2982285" y="92037"/>
                </a:lnTo>
                <a:lnTo>
                  <a:pt x="2987682" y="101240"/>
                </a:lnTo>
                <a:lnTo>
                  <a:pt x="2992761" y="110444"/>
                </a:lnTo>
                <a:lnTo>
                  <a:pt x="2997522" y="119965"/>
                </a:lnTo>
                <a:lnTo>
                  <a:pt x="3001649" y="130121"/>
                </a:lnTo>
                <a:lnTo>
                  <a:pt x="3005458" y="140276"/>
                </a:lnTo>
                <a:lnTo>
                  <a:pt x="3008950" y="150749"/>
                </a:lnTo>
                <a:lnTo>
                  <a:pt x="3012124" y="161540"/>
                </a:lnTo>
                <a:lnTo>
                  <a:pt x="3014663" y="172330"/>
                </a:lnTo>
                <a:lnTo>
                  <a:pt x="3016885" y="183438"/>
                </a:lnTo>
                <a:lnTo>
                  <a:pt x="3018473" y="194546"/>
                </a:lnTo>
                <a:lnTo>
                  <a:pt x="3019742" y="205971"/>
                </a:lnTo>
                <a:lnTo>
                  <a:pt x="3020695" y="218031"/>
                </a:lnTo>
                <a:lnTo>
                  <a:pt x="3021012" y="229774"/>
                </a:lnTo>
                <a:lnTo>
                  <a:pt x="3021012" y="1276768"/>
                </a:lnTo>
                <a:lnTo>
                  <a:pt x="3013711" y="1272642"/>
                </a:lnTo>
                <a:lnTo>
                  <a:pt x="3006410" y="1268833"/>
                </a:lnTo>
                <a:lnTo>
                  <a:pt x="2999109" y="1265342"/>
                </a:lnTo>
                <a:lnTo>
                  <a:pt x="2991808" y="1262169"/>
                </a:lnTo>
                <a:lnTo>
                  <a:pt x="2983872" y="1258995"/>
                </a:lnTo>
                <a:lnTo>
                  <a:pt x="2976254" y="1256139"/>
                </a:lnTo>
                <a:lnTo>
                  <a:pt x="2968318" y="1253282"/>
                </a:lnTo>
                <a:lnTo>
                  <a:pt x="2960382" y="1251061"/>
                </a:lnTo>
                <a:lnTo>
                  <a:pt x="2952129" y="1248839"/>
                </a:lnTo>
                <a:lnTo>
                  <a:pt x="2944193" y="1247252"/>
                </a:lnTo>
                <a:lnTo>
                  <a:pt x="2935940" y="1245348"/>
                </a:lnTo>
                <a:lnTo>
                  <a:pt x="2927369" y="1244079"/>
                </a:lnTo>
                <a:lnTo>
                  <a:pt x="2919116" y="1242809"/>
                </a:lnTo>
                <a:lnTo>
                  <a:pt x="2910863" y="1242175"/>
                </a:lnTo>
                <a:lnTo>
                  <a:pt x="2901975" y="1241540"/>
                </a:lnTo>
                <a:lnTo>
                  <a:pt x="2893404" y="1241540"/>
                </a:lnTo>
                <a:lnTo>
                  <a:pt x="2646123" y="1213294"/>
                </a:lnTo>
                <a:lnTo>
                  <a:pt x="2646123" y="313876"/>
                </a:lnTo>
                <a:lnTo>
                  <a:pt x="374889" y="313876"/>
                </a:lnTo>
                <a:lnTo>
                  <a:pt x="374889" y="1959424"/>
                </a:lnTo>
                <a:lnTo>
                  <a:pt x="1610021" y="1959424"/>
                </a:lnTo>
                <a:lnTo>
                  <a:pt x="1923646" y="2273300"/>
                </a:lnTo>
                <a:lnTo>
                  <a:pt x="193952" y="2273300"/>
                </a:lnTo>
                <a:lnTo>
                  <a:pt x="183794" y="2273300"/>
                </a:lnTo>
                <a:lnTo>
                  <a:pt x="173953" y="2272348"/>
                </a:lnTo>
                <a:lnTo>
                  <a:pt x="164113" y="2270761"/>
                </a:lnTo>
                <a:lnTo>
                  <a:pt x="154908" y="2268857"/>
                </a:lnTo>
                <a:lnTo>
                  <a:pt x="145385" y="2266318"/>
                </a:lnTo>
                <a:lnTo>
                  <a:pt x="136496" y="2263144"/>
                </a:lnTo>
                <a:lnTo>
                  <a:pt x="127291" y="2259336"/>
                </a:lnTo>
                <a:lnTo>
                  <a:pt x="118720" y="2255528"/>
                </a:lnTo>
                <a:lnTo>
                  <a:pt x="109832" y="2250450"/>
                </a:lnTo>
                <a:lnTo>
                  <a:pt x="101579" y="2245689"/>
                </a:lnTo>
                <a:lnTo>
                  <a:pt x="93326" y="2240294"/>
                </a:lnTo>
                <a:lnTo>
                  <a:pt x="85390" y="2234264"/>
                </a:lnTo>
                <a:lnTo>
                  <a:pt x="77771" y="2227917"/>
                </a:lnTo>
                <a:lnTo>
                  <a:pt x="70470" y="2220935"/>
                </a:lnTo>
                <a:lnTo>
                  <a:pt x="63487" y="2213635"/>
                </a:lnTo>
                <a:lnTo>
                  <a:pt x="56821" y="2206018"/>
                </a:lnTo>
                <a:lnTo>
                  <a:pt x="50472" y="2198402"/>
                </a:lnTo>
                <a:lnTo>
                  <a:pt x="44441" y="2189833"/>
                </a:lnTo>
                <a:lnTo>
                  <a:pt x="38727" y="2181264"/>
                </a:lnTo>
                <a:lnTo>
                  <a:pt x="33013" y="2172060"/>
                </a:lnTo>
                <a:lnTo>
                  <a:pt x="28252" y="2162856"/>
                </a:lnTo>
                <a:lnTo>
                  <a:pt x="23490" y="2153335"/>
                </a:lnTo>
                <a:lnTo>
                  <a:pt x="19364" y="2143180"/>
                </a:lnTo>
                <a:lnTo>
                  <a:pt x="15237" y="2133024"/>
                </a:lnTo>
                <a:lnTo>
                  <a:pt x="11745" y="2122551"/>
                </a:lnTo>
                <a:lnTo>
                  <a:pt x="8888" y="2112078"/>
                </a:lnTo>
                <a:lnTo>
                  <a:pt x="6349" y="2100970"/>
                </a:lnTo>
                <a:lnTo>
                  <a:pt x="3809" y="2089862"/>
                </a:lnTo>
                <a:lnTo>
                  <a:pt x="2540" y="2078754"/>
                </a:lnTo>
                <a:lnTo>
                  <a:pt x="952" y="2067329"/>
                </a:lnTo>
                <a:lnTo>
                  <a:pt x="318" y="2055269"/>
                </a:lnTo>
                <a:lnTo>
                  <a:pt x="0" y="2043844"/>
                </a:lnTo>
                <a:lnTo>
                  <a:pt x="0" y="229774"/>
                </a:lnTo>
                <a:lnTo>
                  <a:pt x="318" y="218031"/>
                </a:lnTo>
                <a:lnTo>
                  <a:pt x="952" y="205971"/>
                </a:lnTo>
                <a:lnTo>
                  <a:pt x="2540" y="194546"/>
                </a:lnTo>
                <a:lnTo>
                  <a:pt x="3809" y="183438"/>
                </a:lnTo>
                <a:lnTo>
                  <a:pt x="6349" y="172330"/>
                </a:lnTo>
                <a:lnTo>
                  <a:pt x="8888" y="161540"/>
                </a:lnTo>
                <a:lnTo>
                  <a:pt x="11745" y="150749"/>
                </a:lnTo>
                <a:lnTo>
                  <a:pt x="15237" y="140276"/>
                </a:lnTo>
                <a:lnTo>
                  <a:pt x="19364" y="130121"/>
                </a:lnTo>
                <a:lnTo>
                  <a:pt x="23490" y="119965"/>
                </a:lnTo>
                <a:lnTo>
                  <a:pt x="28252" y="110444"/>
                </a:lnTo>
                <a:lnTo>
                  <a:pt x="33013" y="101240"/>
                </a:lnTo>
                <a:lnTo>
                  <a:pt x="38727" y="92037"/>
                </a:lnTo>
                <a:lnTo>
                  <a:pt x="44441" y="83468"/>
                </a:lnTo>
                <a:lnTo>
                  <a:pt x="50472" y="74899"/>
                </a:lnTo>
                <a:lnTo>
                  <a:pt x="56821" y="67282"/>
                </a:lnTo>
                <a:lnTo>
                  <a:pt x="63487" y="59665"/>
                </a:lnTo>
                <a:lnTo>
                  <a:pt x="70470" y="52366"/>
                </a:lnTo>
                <a:lnTo>
                  <a:pt x="77771" y="45384"/>
                </a:lnTo>
                <a:lnTo>
                  <a:pt x="85390" y="39036"/>
                </a:lnTo>
                <a:lnTo>
                  <a:pt x="93326" y="33324"/>
                </a:lnTo>
                <a:lnTo>
                  <a:pt x="101579" y="27611"/>
                </a:lnTo>
                <a:lnTo>
                  <a:pt x="109832" y="22851"/>
                </a:lnTo>
                <a:lnTo>
                  <a:pt x="118720" y="17773"/>
                </a:lnTo>
                <a:lnTo>
                  <a:pt x="127291" y="13964"/>
                </a:lnTo>
                <a:lnTo>
                  <a:pt x="136496" y="10156"/>
                </a:lnTo>
                <a:lnTo>
                  <a:pt x="145385" y="6982"/>
                </a:lnTo>
                <a:lnTo>
                  <a:pt x="154908" y="4443"/>
                </a:lnTo>
                <a:lnTo>
                  <a:pt x="164113" y="2539"/>
                </a:lnTo>
                <a:lnTo>
                  <a:pt x="173953" y="952"/>
                </a:lnTo>
                <a:lnTo>
                  <a:pt x="183794" y="0"/>
                </a:lnTo>
                <a:close/>
              </a:path>
            </a:pathLst>
          </a:custGeom>
          <a:solidFill>
            <a:schemeClr val="bg1"/>
          </a:solidFill>
          <a:ln>
            <a:noFill/>
          </a:ln>
          <a:effectLst>
            <a:outerShdw blurRad="50800" dist="38100" dir="2700000" algn="tl" rotWithShape="0">
              <a:prstClr val="black">
                <a:alpha val="40000"/>
              </a:prstClr>
            </a:outerShdw>
          </a:effectLst>
        </p:spPr>
        <p:txBody>
          <a:bodyPr anchor="ctr">
            <a:scene3d>
              <a:camera prst="orthographicFront"/>
              <a:lightRig rig="threePt" dir="t"/>
            </a:scene3d>
            <a:sp3d>
              <a:contourClr>
                <a:srgbClr val="FFFFFF"/>
              </a:contourClr>
            </a:sp3d>
          </a:bodyPr>
          <a:lstStyle/>
          <a:p>
            <a:pPr algn="ctr">
              <a:defRPr/>
            </a:pPr>
            <a:endParaRPr lang="zh-CN" altLang="en-US">
              <a:solidFill>
                <a:schemeClr val="bg1"/>
              </a:solidFill>
              <a:latin typeface="微软雅黑" panose="020B0503020204020204" pitchFamily="34" charset="-122"/>
              <a:ea typeface="微软雅黑" panose="020B0503020204020204" pitchFamily="34" charset="-122"/>
            </a:endParaRPr>
          </a:p>
        </p:txBody>
      </p:sp>
      <p:grpSp>
        <p:nvGrpSpPr>
          <p:cNvPr id="188" name="组合 187"/>
          <p:cNvGrpSpPr/>
          <p:nvPr/>
        </p:nvGrpSpPr>
        <p:grpSpPr>
          <a:xfrm>
            <a:off x="840740" y="971550"/>
            <a:ext cx="4538345" cy="790124"/>
            <a:chOff x="913011" y="1556792"/>
            <a:chExt cx="3528392" cy="790360"/>
          </a:xfrm>
        </p:grpSpPr>
        <p:sp>
          <p:nvSpPr>
            <p:cNvPr id="123" name="TextBox 7"/>
            <p:cNvSpPr>
              <a:spLocks noChangeArrowheads="1"/>
            </p:cNvSpPr>
            <p:nvPr/>
          </p:nvSpPr>
          <p:spPr bwMode="auto">
            <a:xfrm>
              <a:off x="1777107" y="1731653"/>
              <a:ext cx="2578146" cy="6154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lvl="0"/>
              <a:r>
                <a:rPr lang="en-US" altLang="zh-CN" sz="2000" b="1" dirty="0">
                  <a:solidFill>
                    <a:srgbClr val="1E497D"/>
                  </a:solidFill>
                  <a:latin typeface="微软雅黑" panose="020B0503020204020204" pitchFamily="34" charset="-122"/>
                  <a:ea typeface="微软雅黑" panose="020B0503020204020204" pitchFamily="34" charset="-122"/>
                  <a:sym typeface="+mn-ea"/>
                </a:rPr>
                <a:t>1</a:t>
              </a:r>
              <a:r>
                <a:rPr lang="zh-CN" altLang="en-US" sz="2000" b="1" dirty="0">
                  <a:solidFill>
                    <a:srgbClr val="1E497D"/>
                  </a:solidFill>
                  <a:latin typeface="微软雅黑" panose="020B0503020204020204" pitchFamily="34" charset="-122"/>
                  <a:ea typeface="微软雅黑" panose="020B0503020204020204" pitchFamily="34" charset="-122"/>
                  <a:sym typeface="+mn-ea"/>
                </a:rPr>
                <a:t>、</a:t>
              </a:r>
              <a:r>
                <a:rPr sz="2000" b="1">
                  <a:solidFill>
                    <a:srgbClr val="1E497D"/>
                  </a:solidFill>
                  <a:latin typeface="微软雅黑" panose="020B0503020204020204" pitchFamily="34" charset="-122"/>
                  <a:ea typeface="微软雅黑" panose="020B0503020204020204" pitchFamily="34" charset="-122"/>
                  <a:sym typeface="+mn-ea"/>
                </a:rPr>
                <a:t>WiFi Internet Settings</a:t>
              </a:r>
              <a:endParaRPr lang="zh-CN" altLang="en-US" sz="2000" b="1" dirty="0">
                <a:solidFill>
                  <a:srgbClr val="1E497D"/>
                </a:solidFill>
                <a:latin typeface="微软雅黑" panose="020B0503020204020204" pitchFamily="34" charset="-122"/>
                <a:ea typeface="微软雅黑" panose="020B0503020204020204" pitchFamily="34" charset="-122"/>
              </a:endParaRPr>
            </a:p>
          </p:txBody>
        </p:sp>
        <p:sp>
          <p:nvSpPr>
            <p:cNvPr id="124" name="圆角矩形 123"/>
            <p:cNvSpPr/>
            <p:nvPr/>
          </p:nvSpPr>
          <p:spPr>
            <a:xfrm>
              <a:off x="1215185" y="1652019"/>
              <a:ext cx="3226218" cy="467045"/>
            </a:xfrm>
            <a:prstGeom prst="roundRect">
              <a:avLst>
                <a:gd name="adj" fmla="val 50000"/>
              </a:avLst>
            </a:prstGeom>
            <a:noFill/>
            <a:ln>
              <a:solidFill>
                <a:srgbClr val="2F5EB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solidFill>
                  <a:srgbClr val="2F5EB0"/>
                </a:solidFill>
                <a:latin typeface="微软雅黑" panose="020B0503020204020204" pitchFamily="34" charset="-122"/>
                <a:ea typeface="微软雅黑" panose="020B0503020204020204" pitchFamily="34" charset="-122"/>
              </a:endParaRPr>
            </a:p>
          </p:txBody>
        </p:sp>
        <p:grpSp>
          <p:nvGrpSpPr>
            <p:cNvPr id="125" name="组合 124"/>
            <p:cNvGrpSpPr/>
            <p:nvPr/>
          </p:nvGrpSpPr>
          <p:grpSpPr>
            <a:xfrm>
              <a:off x="913011" y="1556792"/>
              <a:ext cx="657499" cy="657499"/>
              <a:chOff x="6961683" y="1619373"/>
              <a:chExt cx="657499" cy="657499"/>
            </a:xfrm>
          </p:grpSpPr>
          <p:sp>
            <p:nvSpPr>
              <p:cNvPr id="126" name="椭圆 125"/>
              <p:cNvSpPr/>
              <p:nvPr/>
            </p:nvSpPr>
            <p:spPr>
              <a:xfrm>
                <a:off x="6961683" y="1619373"/>
                <a:ext cx="657499" cy="657499"/>
              </a:xfrm>
              <a:prstGeom prst="ellipse">
                <a:avLst/>
              </a:prstGeom>
              <a:solidFill>
                <a:srgbClr val="2F5EB0"/>
              </a:solidFill>
              <a:ln w="28575">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solidFill>
                    <a:srgbClr val="2F5EB0"/>
                  </a:solidFill>
                  <a:latin typeface="微软雅黑" panose="020B0503020204020204" pitchFamily="34" charset="-122"/>
                  <a:ea typeface="微软雅黑" panose="020B0503020204020204" pitchFamily="34" charset="-122"/>
                </a:endParaRPr>
              </a:p>
            </p:txBody>
          </p:sp>
          <p:grpSp>
            <p:nvGrpSpPr>
              <p:cNvPr id="127" name="组合 126"/>
              <p:cNvGrpSpPr/>
              <p:nvPr/>
            </p:nvGrpSpPr>
            <p:grpSpPr>
              <a:xfrm>
                <a:off x="7144192" y="1817619"/>
                <a:ext cx="357058" cy="261006"/>
                <a:chOff x="7599343" y="3871727"/>
                <a:chExt cx="790674" cy="577975"/>
              </a:xfrm>
              <a:solidFill>
                <a:schemeClr val="bg1"/>
              </a:solidFill>
              <a:effectLst/>
            </p:grpSpPr>
            <p:sp>
              <p:nvSpPr>
                <p:cNvPr id="128" name="任意多边形 85"/>
                <p:cNvSpPr>
                  <a:spLocks noChangeArrowheads="1"/>
                </p:cNvSpPr>
                <p:nvPr/>
              </p:nvSpPr>
              <p:spPr bwMode="auto">
                <a:xfrm>
                  <a:off x="7622726" y="3973484"/>
                  <a:ext cx="628785" cy="476218"/>
                </a:xfrm>
                <a:custGeom>
                  <a:avLst/>
                  <a:gdLst>
                    <a:gd name="T0" fmla="*/ 96105 w 628567"/>
                    <a:gd name="T1" fmla="*/ 192304 h 476598"/>
                    <a:gd name="T2" fmla="*/ 96105 w 628567"/>
                    <a:gd name="T3" fmla="*/ 476598 h 476598"/>
                    <a:gd name="T4" fmla="*/ 0 w 628567"/>
                    <a:gd name="T5" fmla="*/ 476598 h 476598"/>
                    <a:gd name="T6" fmla="*/ 0 w 628567"/>
                    <a:gd name="T7" fmla="*/ 267440 h 476598"/>
                    <a:gd name="T8" fmla="*/ 451079 w 628567"/>
                    <a:gd name="T9" fmla="*/ 149738 h 476598"/>
                    <a:gd name="T10" fmla="*/ 451079 w 628567"/>
                    <a:gd name="T11" fmla="*/ 476598 h 476598"/>
                    <a:gd name="T12" fmla="*/ 354974 w 628567"/>
                    <a:gd name="T13" fmla="*/ 476598 h 476598"/>
                    <a:gd name="T14" fmla="*/ 354974 w 628567"/>
                    <a:gd name="T15" fmla="*/ 196833 h 476598"/>
                    <a:gd name="T16" fmla="*/ 357633 w 628567"/>
                    <a:gd name="T17" fmla="*/ 200277 h 476598"/>
                    <a:gd name="T18" fmla="*/ 359009 w 628567"/>
                    <a:gd name="T19" fmla="*/ 199214 h 476598"/>
                    <a:gd name="T20" fmla="*/ 372907 w 628567"/>
                    <a:gd name="T21" fmla="*/ 215687 h 476598"/>
                    <a:gd name="T22" fmla="*/ 255352 w 628567"/>
                    <a:gd name="T23" fmla="*/ 67803 h 476598"/>
                    <a:gd name="T24" fmla="*/ 273592 w 628567"/>
                    <a:gd name="T25" fmla="*/ 91427 h 476598"/>
                    <a:gd name="T26" fmla="*/ 273592 w 628567"/>
                    <a:gd name="T27" fmla="*/ 476598 h 476598"/>
                    <a:gd name="T28" fmla="*/ 177487 w 628567"/>
                    <a:gd name="T29" fmla="*/ 476598 h 476598"/>
                    <a:gd name="T30" fmla="*/ 177487 w 628567"/>
                    <a:gd name="T31" fmla="*/ 128679 h 476598"/>
                    <a:gd name="T32" fmla="*/ 628567 w 628567"/>
                    <a:gd name="T33" fmla="*/ 0 h 476598"/>
                    <a:gd name="T34" fmla="*/ 628567 w 628567"/>
                    <a:gd name="T35" fmla="*/ 476598 h 476598"/>
                    <a:gd name="T36" fmla="*/ 532462 w 628567"/>
                    <a:gd name="T37" fmla="*/ 476598 h 476598"/>
                    <a:gd name="T38" fmla="*/ 532462 w 628567"/>
                    <a:gd name="T39" fmla="*/ 81079 h 47659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628567"/>
                    <a:gd name="T61" fmla="*/ 0 h 476598"/>
                    <a:gd name="T62" fmla="*/ 628567 w 628567"/>
                    <a:gd name="T63" fmla="*/ 476598 h 47659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628567" h="476598">
                      <a:moveTo>
                        <a:pt x="96105" y="192304"/>
                      </a:moveTo>
                      <a:lnTo>
                        <a:pt x="96105" y="476598"/>
                      </a:lnTo>
                      <a:lnTo>
                        <a:pt x="0" y="476598"/>
                      </a:lnTo>
                      <a:lnTo>
                        <a:pt x="0" y="267440"/>
                      </a:lnTo>
                      <a:close/>
                      <a:moveTo>
                        <a:pt x="451079" y="149738"/>
                      </a:moveTo>
                      <a:lnTo>
                        <a:pt x="451079" y="476598"/>
                      </a:lnTo>
                      <a:lnTo>
                        <a:pt x="354974" y="476598"/>
                      </a:lnTo>
                      <a:lnTo>
                        <a:pt x="354974" y="196833"/>
                      </a:lnTo>
                      <a:lnTo>
                        <a:pt x="357633" y="200277"/>
                      </a:lnTo>
                      <a:lnTo>
                        <a:pt x="359009" y="199214"/>
                      </a:lnTo>
                      <a:lnTo>
                        <a:pt x="372907" y="215687"/>
                      </a:lnTo>
                      <a:close/>
                      <a:moveTo>
                        <a:pt x="255352" y="67803"/>
                      </a:moveTo>
                      <a:lnTo>
                        <a:pt x="273592" y="91427"/>
                      </a:lnTo>
                      <a:lnTo>
                        <a:pt x="273592" y="476598"/>
                      </a:lnTo>
                      <a:lnTo>
                        <a:pt x="177487" y="476598"/>
                      </a:lnTo>
                      <a:lnTo>
                        <a:pt x="177487" y="128679"/>
                      </a:lnTo>
                      <a:close/>
                      <a:moveTo>
                        <a:pt x="628567" y="0"/>
                      </a:moveTo>
                      <a:lnTo>
                        <a:pt x="628567" y="476598"/>
                      </a:lnTo>
                      <a:lnTo>
                        <a:pt x="532462" y="476598"/>
                      </a:lnTo>
                      <a:lnTo>
                        <a:pt x="532462" y="81079"/>
                      </a:lnTo>
                      <a:close/>
                    </a:path>
                  </a:pathLst>
                </a:custGeom>
                <a:grp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25400">
                      <a:solidFill>
                        <a:srgbClr val="000000"/>
                      </a:solidFill>
                      <a:bevel/>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zh-CN" b="1">
                    <a:solidFill>
                      <a:srgbClr val="2F5EB0"/>
                    </a:solidFill>
                    <a:latin typeface="微软雅黑" panose="020B0503020204020204" pitchFamily="34" charset="-122"/>
                    <a:ea typeface="微软雅黑" panose="020B0503020204020204" pitchFamily="34" charset="-122"/>
                  </a:endParaRPr>
                </a:p>
              </p:txBody>
            </p:sp>
            <p:sp>
              <p:nvSpPr>
                <p:cNvPr id="129" name="任意多边形 86"/>
                <p:cNvSpPr>
                  <a:spLocks noChangeArrowheads="1"/>
                </p:cNvSpPr>
                <p:nvPr/>
              </p:nvSpPr>
              <p:spPr bwMode="auto">
                <a:xfrm rot="13790841">
                  <a:off x="7831852" y="3639218"/>
                  <a:ext cx="325655" cy="790674"/>
                </a:xfrm>
                <a:custGeom>
                  <a:avLst/>
                  <a:gdLst>
                    <a:gd name="T0" fmla="*/ 97660 w 325915"/>
                    <a:gd name="T1" fmla="*/ 790400 h 790400"/>
                    <a:gd name="T2" fmla="*/ 0 w 325915"/>
                    <a:gd name="T3" fmla="*/ 664808 h 790400"/>
                    <a:gd name="T4" fmla="*/ 70970 w 325915"/>
                    <a:gd name="T5" fmla="*/ 664808 h 790400"/>
                    <a:gd name="T6" fmla="*/ 70970 w 325915"/>
                    <a:gd name="T7" fmla="*/ 320500 h 790400"/>
                    <a:gd name="T8" fmla="*/ 92523 w 325915"/>
                    <a:gd name="T9" fmla="*/ 320500 h 790400"/>
                    <a:gd name="T10" fmla="*/ 92598 w 325915"/>
                    <a:gd name="T11" fmla="*/ 318763 h 790400"/>
                    <a:gd name="T12" fmla="*/ 259805 w 325915"/>
                    <a:gd name="T13" fmla="*/ 326009 h 790400"/>
                    <a:gd name="T14" fmla="*/ 271953 w 325915"/>
                    <a:gd name="T15" fmla="*/ 0 h 790400"/>
                    <a:gd name="T16" fmla="*/ 325915 w 325915"/>
                    <a:gd name="T17" fmla="*/ 2011 h 790400"/>
                    <a:gd name="T18" fmla="*/ 311729 w 325915"/>
                    <a:gd name="T19" fmla="*/ 382747 h 790400"/>
                    <a:gd name="T20" fmla="*/ 257766 w 325915"/>
                    <a:gd name="T21" fmla="*/ 380736 h 790400"/>
                    <a:gd name="T22" fmla="*/ 257794 w 325915"/>
                    <a:gd name="T23" fmla="*/ 379973 h 790400"/>
                    <a:gd name="T24" fmla="*/ 124349 w 325915"/>
                    <a:gd name="T25" fmla="*/ 374190 h 790400"/>
                    <a:gd name="T26" fmla="*/ 124349 w 325915"/>
                    <a:gd name="T27" fmla="*/ 664808 h 790400"/>
                    <a:gd name="T28" fmla="*/ 195319 w 325915"/>
                    <a:gd name="T29" fmla="*/ 664808 h 79040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25915"/>
                    <a:gd name="T46" fmla="*/ 0 h 790400"/>
                    <a:gd name="T47" fmla="*/ 325915 w 325915"/>
                    <a:gd name="T48" fmla="*/ 790400 h 79040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25915" h="790400">
                      <a:moveTo>
                        <a:pt x="97660" y="790400"/>
                      </a:moveTo>
                      <a:lnTo>
                        <a:pt x="0" y="664808"/>
                      </a:lnTo>
                      <a:lnTo>
                        <a:pt x="70970" y="664808"/>
                      </a:lnTo>
                      <a:lnTo>
                        <a:pt x="70970" y="320500"/>
                      </a:lnTo>
                      <a:lnTo>
                        <a:pt x="92523" y="320500"/>
                      </a:lnTo>
                      <a:lnTo>
                        <a:pt x="92598" y="318763"/>
                      </a:lnTo>
                      <a:lnTo>
                        <a:pt x="259805" y="326009"/>
                      </a:lnTo>
                      <a:lnTo>
                        <a:pt x="271953" y="0"/>
                      </a:lnTo>
                      <a:lnTo>
                        <a:pt x="325915" y="2011"/>
                      </a:lnTo>
                      <a:lnTo>
                        <a:pt x="311729" y="382747"/>
                      </a:lnTo>
                      <a:lnTo>
                        <a:pt x="257766" y="380736"/>
                      </a:lnTo>
                      <a:lnTo>
                        <a:pt x="257794" y="379973"/>
                      </a:lnTo>
                      <a:lnTo>
                        <a:pt x="124349" y="374190"/>
                      </a:lnTo>
                      <a:lnTo>
                        <a:pt x="124349" y="664808"/>
                      </a:lnTo>
                      <a:lnTo>
                        <a:pt x="195319" y="664808"/>
                      </a:lnTo>
                      <a:close/>
                    </a:path>
                  </a:pathLst>
                </a:custGeom>
                <a:grp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25400">
                      <a:solidFill>
                        <a:srgbClr val="000000"/>
                      </a:solidFill>
                      <a:bevel/>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zh-CN" b="1">
                    <a:solidFill>
                      <a:srgbClr val="2F5EB0"/>
                    </a:solidFill>
                    <a:latin typeface="微软雅黑" panose="020B0503020204020204" pitchFamily="34" charset="-122"/>
                    <a:ea typeface="微软雅黑" panose="020B0503020204020204" pitchFamily="34" charset="-122"/>
                  </a:endParaRPr>
                </a:p>
              </p:txBody>
            </p:sp>
          </p:grpSp>
        </p:grpSp>
      </p:grpSp>
      <p:sp>
        <p:nvSpPr>
          <p:cNvPr id="11" name="矩形 10"/>
          <p:cNvSpPr/>
          <p:nvPr/>
        </p:nvSpPr>
        <p:spPr>
          <a:xfrm flipV="1">
            <a:off x="913011" y="858085"/>
            <a:ext cx="11282162"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4" name="矩形 5"/>
          <p:cNvSpPr/>
          <p:nvPr/>
        </p:nvSpPr>
        <p:spPr>
          <a:xfrm>
            <a:off x="9976569" y="6493142"/>
            <a:ext cx="1018294" cy="111815"/>
          </a:xfrm>
          <a:custGeom>
            <a:avLst/>
            <a:gdLst>
              <a:gd name="connsiteX0" fmla="*/ 0 w 926584"/>
              <a:gd name="connsiteY0" fmla="*/ 0 h 118098"/>
              <a:gd name="connsiteX1" fmla="*/ 926584 w 926584"/>
              <a:gd name="connsiteY1" fmla="*/ 0 h 118098"/>
              <a:gd name="connsiteX2" fmla="*/ 926584 w 926584"/>
              <a:gd name="connsiteY2" fmla="*/ 118098 h 118098"/>
              <a:gd name="connsiteX3" fmla="*/ 0 w 926584"/>
              <a:gd name="connsiteY3" fmla="*/ 118098 h 118098"/>
              <a:gd name="connsiteX4" fmla="*/ 0 w 926584"/>
              <a:gd name="connsiteY4" fmla="*/ 0 h 118098"/>
              <a:gd name="connsiteX0-1" fmla="*/ 55821 w 982405"/>
              <a:gd name="connsiteY0-2" fmla="*/ 0 h 144680"/>
              <a:gd name="connsiteX1-3" fmla="*/ 982405 w 982405"/>
              <a:gd name="connsiteY1-4" fmla="*/ 0 h 144680"/>
              <a:gd name="connsiteX2-5" fmla="*/ 982405 w 982405"/>
              <a:gd name="connsiteY2-6" fmla="*/ 118098 h 144680"/>
              <a:gd name="connsiteX3-7" fmla="*/ 0 w 982405"/>
              <a:gd name="connsiteY3-8" fmla="*/ 144680 h 144680"/>
              <a:gd name="connsiteX4-9" fmla="*/ 55821 w 982405"/>
              <a:gd name="connsiteY4-10" fmla="*/ 0 h 144680"/>
              <a:gd name="connsiteX0-11" fmla="*/ 55821 w 998354"/>
              <a:gd name="connsiteY0-12" fmla="*/ 0 h 147338"/>
              <a:gd name="connsiteX1-13" fmla="*/ 982405 w 998354"/>
              <a:gd name="connsiteY1-14" fmla="*/ 0 h 147338"/>
              <a:gd name="connsiteX2-15" fmla="*/ 998354 w 998354"/>
              <a:gd name="connsiteY2-16" fmla="*/ 147338 h 147338"/>
              <a:gd name="connsiteX3-17" fmla="*/ 0 w 998354"/>
              <a:gd name="connsiteY3-18" fmla="*/ 144680 h 147338"/>
              <a:gd name="connsiteX4-19" fmla="*/ 55821 w 998354"/>
              <a:gd name="connsiteY4-20" fmla="*/ 0 h 147338"/>
              <a:gd name="connsiteX0-21" fmla="*/ 84307 w 1026840"/>
              <a:gd name="connsiteY0-22" fmla="*/ 0 h 150534"/>
              <a:gd name="connsiteX1-23" fmla="*/ 1010891 w 1026840"/>
              <a:gd name="connsiteY1-24" fmla="*/ 0 h 150534"/>
              <a:gd name="connsiteX2-25" fmla="*/ 1026840 w 1026840"/>
              <a:gd name="connsiteY2-26" fmla="*/ 147338 h 150534"/>
              <a:gd name="connsiteX3-27" fmla="*/ 0 w 1026840"/>
              <a:gd name="connsiteY3-28" fmla="*/ 150534 h 150534"/>
              <a:gd name="connsiteX4-29" fmla="*/ 84307 w 1026840"/>
              <a:gd name="connsiteY4-30" fmla="*/ 0 h 150534"/>
              <a:gd name="connsiteX0-31" fmla="*/ 84307 w 1021143"/>
              <a:gd name="connsiteY0-32" fmla="*/ 0 h 153193"/>
              <a:gd name="connsiteX1-33" fmla="*/ 1010891 w 1021143"/>
              <a:gd name="connsiteY1-34" fmla="*/ 0 h 153193"/>
              <a:gd name="connsiteX2-35" fmla="*/ 1021143 w 1021143"/>
              <a:gd name="connsiteY2-36" fmla="*/ 153193 h 153193"/>
              <a:gd name="connsiteX3-37" fmla="*/ 0 w 1021143"/>
              <a:gd name="connsiteY3-38" fmla="*/ 150534 h 153193"/>
              <a:gd name="connsiteX4-39" fmla="*/ 84307 w 1021143"/>
              <a:gd name="connsiteY4-40" fmla="*/ 0 h 153193"/>
              <a:gd name="connsiteX0-41" fmla="*/ 92853 w 1021143"/>
              <a:gd name="connsiteY0-42" fmla="*/ 0 h 153193"/>
              <a:gd name="connsiteX1-43" fmla="*/ 1010891 w 1021143"/>
              <a:gd name="connsiteY1-44" fmla="*/ 0 h 153193"/>
              <a:gd name="connsiteX2-45" fmla="*/ 1021143 w 1021143"/>
              <a:gd name="connsiteY2-46" fmla="*/ 153193 h 153193"/>
              <a:gd name="connsiteX3-47" fmla="*/ 0 w 1021143"/>
              <a:gd name="connsiteY3-48" fmla="*/ 150534 h 153193"/>
              <a:gd name="connsiteX4-49" fmla="*/ 92853 w 1021143"/>
              <a:gd name="connsiteY4-50" fmla="*/ 0 h 153193"/>
              <a:gd name="connsiteX0-51" fmla="*/ 90004 w 1018294"/>
              <a:gd name="connsiteY0-52" fmla="*/ 0 h 153193"/>
              <a:gd name="connsiteX1-53" fmla="*/ 1008042 w 1018294"/>
              <a:gd name="connsiteY1-54" fmla="*/ 0 h 153193"/>
              <a:gd name="connsiteX2-55" fmla="*/ 1018294 w 1018294"/>
              <a:gd name="connsiteY2-56" fmla="*/ 153193 h 153193"/>
              <a:gd name="connsiteX3-57" fmla="*/ 0 w 1018294"/>
              <a:gd name="connsiteY3-58" fmla="*/ 142728 h 153193"/>
              <a:gd name="connsiteX4-59" fmla="*/ 90004 w 1018294"/>
              <a:gd name="connsiteY4-60" fmla="*/ 0 h 153193"/>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018294" h="153193">
                <a:moveTo>
                  <a:pt x="90004" y="0"/>
                </a:moveTo>
                <a:lnTo>
                  <a:pt x="1008042" y="0"/>
                </a:lnTo>
                <a:lnTo>
                  <a:pt x="1018294" y="153193"/>
                </a:lnTo>
                <a:lnTo>
                  <a:pt x="0" y="142728"/>
                </a:lnTo>
                <a:lnTo>
                  <a:pt x="90004" y="0"/>
                </a:lnTo>
                <a:close/>
              </a:path>
            </a:pathLst>
          </a:cu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矩形 44"/>
          <p:cNvSpPr/>
          <p:nvPr/>
        </p:nvSpPr>
        <p:spPr>
          <a:xfrm>
            <a:off x="10067547" y="6500520"/>
            <a:ext cx="1646664" cy="392242"/>
          </a:xfrm>
          <a:prstGeom prst="rect">
            <a:avLst/>
          </a:prstGeom>
          <a:gradFill>
            <a:gsLst>
              <a:gs pos="0">
                <a:srgbClr val="0E1A40"/>
              </a:gs>
              <a:gs pos="100000">
                <a:srgbClr val="2F5EB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TextBox 7"/>
          <p:cNvSpPr>
            <a:spLocks noChangeArrowheads="1"/>
          </p:cNvSpPr>
          <p:nvPr/>
        </p:nvSpPr>
        <p:spPr bwMode="auto">
          <a:xfrm>
            <a:off x="890872" y="1733907"/>
            <a:ext cx="10225136" cy="5537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lvl="0">
              <a:defRPr/>
            </a:pPr>
            <a:r>
              <a:rPr lang="zh-CN" altLang="en-US" dirty="0">
                <a:solidFill>
                  <a:schemeClr val="tx2"/>
                </a:solidFill>
                <a:latin typeface="微软雅黑" panose="020B0503020204020204" pitchFamily="34" charset="-122"/>
                <a:ea typeface="微软雅黑" panose="020B0503020204020204" pitchFamily="34" charset="-122"/>
              </a:rPr>
              <a:t>2</a:t>
            </a:r>
            <a:r>
              <a:rPr lang="en-US" altLang="zh-CN" dirty="0">
                <a:solidFill>
                  <a:schemeClr val="tx2"/>
                </a:solidFill>
                <a:latin typeface="微软雅黑" panose="020B0503020204020204" pitchFamily="34" charset="-122"/>
                <a:ea typeface="微软雅黑" panose="020B0503020204020204" pitchFamily="34" charset="-122"/>
              </a:rPr>
              <a:t>.</a:t>
            </a:r>
            <a:r>
              <a:rPr lang="zh-CN" altLang="en-US" dirty="0">
                <a:solidFill>
                  <a:schemeClr val="tx2"/>
                </a:solidFill>
                <a:latin typeface="微软雅黑" panose="020B0503020204020204" pitchFamily="34" charset="-122"/>
                <a:ea typeface="微软雅黑" panose="020B0503020204020204" pitchFamily="34" charset="-122"/>
              </a:rPr>
              <a:t> click the "网络" tab, select "WiFi" in the network card options, and then click "配置" to enter the "WiFi</a:t>
            </a:r>
            <a:r>
              <a:rPr lang="zh-CN" altLang="en-US" dirty="0">
                <a:solidFill>
                  <a:schemeClr val="tx2"/>
                </a:solidFill>
                <a:latin typeface="微软雅黑" panose="020B0503020204020204" pitchFamily="34" charset="-122"/>
                <a:ea typeface="微软雅黑" panose="020B0503020204020204" pitchFamily="34" charset="-122"/>
              </a:rPr>
              <a:t>配置" window.</a:t>
            </a:r>
            <a:endParaRPr lang="zh-CN" altLang="en-US" dirty="0">
              <a:solidFill>
                <a:schemeClr val="tx2"/>
              </a:solidFill>
              <a:latin typeface="微软雅黑" panose="020B0503020204020204" pitchFamily="34" charset="-122"/>
              <a:ea typeface="微软雅黑" panose="020B0503020204020204" pitchFamily="34" charset="-122"/>
            </a:endParaRPr>
          </a:p>
        </p:txBody>
      </p:sp>
      <p:sp>
        <p:nvSpPr>
          <p:cNvPr id="16" name="右箭头 15"/>
          <p:cNvSpPr/>
          <p:nvPr/>
        </p:nvSpPr>
        <p:spPr>
          <a:xfrm>
            <a:off x="5305499" y="3805427"/>
            <a:ext cx="866467" cy="48766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8" name="图片 1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944121" y="2851908"/>
            <a:ext cx="4048754" cy="2809340"/>
          </a:xfrm>
          <a:prstGeom prst="rect">
            <a:avLst/>
          </a:prstGeom>
        </p:spPr>
      </p:pic>
      <p:sp>
        <p:nvSpPr>
          <p:cNvPr id="38" name="矩形标注 37"/>
          <p:cNvSpPr/>
          <p:nvPr/>
        </p:nvSpPr>
        <p:spPr>
          <a:xfrm>
            <a:off x="3289275" y="5759091"/>
            <a:ext cx="1584176" cy="622237"/>
          </a:xfrm>
          <a:prstGeom prst="wedgeRectCallout">
            <a:avLst>
              <a:gd name="adj1" fmla="val -94982"/>
              <a:gd name="adj2" fmla="val -13023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rgbClr val="0070C0"/>
                </a:solidFill>
              </a:rPr>
              <a:t>2</a:t>
            </a:r>
            <a:r>
              <a:rPr lang="zh-CN" altLang="en-US" dirty="0">
                <a:solidFill>
                  <a:srgbClr val="0070C0"/>
                </a:solidFill>
              </a:rPr>
              <a:t>、Click配置</a:t>
            </a:r>
            <a:endParaRPr lang="zh-CN" altLang="en-US" dirty="0">
              <a:solidFill>
                <a:srgbClr val="0070C0"/>
              </a:solidFill>
            </a:endParaRPr>
          </a:p>
        </p:txBody>
      </p:sp>
      <p:sp>
        <p:nvSpPr>
          <p:cNvPr id="41" name="矩形标注 40"/>
          <p:cNvSpPr/>
          <p:nvPr/>
        </p:nvSpPr>
        <p:spPr>
          <a:xfrm>
            <a:off x="3338362" y="2065662"/>
            <a:ext cx="1656816" cy="622237"/>
          </a:xfrm>
          <a:prstGeom prst="wedgeRectCallout">
            <a:avLst>
              <a:gd name="adj1" fmla="val -65269"/>
              <a:gd name="adj2" fmla="val 215108"/>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rgbClr val="0070C0"/>
                </a:solidFill>
              </a:rPr>
              <a:t>1.Select WiFi</a:t>
            </a:r>
            <a:endParaRPr lang="zh-CN" altLang="en-US" dirty="0">
              <a:solidFill>
                <a:schemeClr val="accent1"/>
              </a:solidFill>
            </a:endParaRPr>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barn(inVertical)">
                                      <p:cBhvr>
                                        <p:cTn id="7" dur="500"/>
                                        <p:tgtEl>
                                          <p:spTgt spid="4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8"/>
                                        </p:tgtEl>
                                        <p:attrNameLst>
                                          <p:attrName>style.visibility</p:attrName>
                                        </p:attrNameLst>
                                      </p:cBhvr>
                                      <p:to>
                                        <p:strVal val="visible"/>
                                      </p:to>
                                    </p:set>
                                    <p:animEffect transition="in" filter="barn(inVertical)">
                                      <p:cBhvr>
                                        <p:cTn id="12" dur="500"/>
                                        <p:tgtEl>
                                          <p:spTgt spid="38"/>
                                        </p:tgtEl>
                                      </p:cBhvr>
                                    </p:animEffect>
                                  </p:childTnLst>
                                </p:cTn>
                              </p:par>
                            </p:childTnLst>
                          </p:cTn>
                        </p:par>
                        <p:par>
                          <p:cTn id="13" fill="hold">
                            <p:stCondLst>
                              <p:cond delay="500"/>
                            </p:stCondLst>
                            <p:childTnLst>
                              <p:par>
                                <p:cTn id="14" presetID="2" presetClass="entr" presetSubtype="8" fill="hold" grpId="0" nodeType="afterEffect">
                                  <p:stCondLst>
                                    <p:cond delay="0"/>
                                  </p:stCondLst>
                                  <p:childTnLst>
                                    <p:set>
                                      <p:cBhvr>
                                        <p:cTn id="15" dur="1" fill="hold">
                                          <p:stCondLst>
                                            <p:cond delay="0"/>
                                          </p:stCondLst>
                                        </p:cTn>
                                        <p:tgtEl>
                                          <p:spTgt spid="16"/>
                                        </p:tgtEl>
                                        <p:attrNameLst>
                                          <p:attrName>style.visibility</p:attrName>
                                        </p:attrNameLst>
                                      </p:cBhvr>
                                      <p:to>
                                        <p:strVal val="visible"/>
                                      </p:to>
                                    </p:set>
                                    <p:anim calcmode="lin" valueType="num">
                                      <p:cBhvr additive="base">
                                        <p:cTn id="16" dur="500" fill="hold"/>
                                        <p:tgtEl>
                                          <p:spTgt spid="16"/>
                                        </p:tgtEl>
                                        <p:attrNameLst>
                                          <p:attrName>ppt_x</p:attrName>
                                        </p:attrNameLst>
                                      </p:cBhvr>
                                      <p:tavLst>
                                        <p:tav tm="0">
                                          <p:val>
                                            <p:strVal val="0-#ppt_w/2"/>
                                          </p:val>
                                        </p:tav>
                                        <p:tav tm="100000">
                                          <p:val>
                                            <p:strVal val="#ppt_x"/>
                                          </p:val>
                                        </p:tav>
                                      </p:tavLst>
                                    </p:anim>
                                    <p:anim calcmode="lin" valueType="num">
                                      <p:cBhvr additive="base">
                                        <p:cTn id="17" dur="500" fill="hold"/>
                                        <p:tgtEl>
                                          <p:spTgt spid="16"/>
                                        </p:tgtEl>
                                        <p:attrNameLst>
                                          <p:attrName>ppt_y</p:attrName>
                                        </p:attrNameLst>
                                      </p:cBhvr>
                                      <p:tavLst>
                                        <p:tav tm="0">
                                          <p:val>
                                            <p:strVal val="#ppt_y"/>
                                          </p:val>
                                        </p:tav>
                                        <p:tav tm="100000">
                                          <p:val>
                                            <p:strVal val="#ppt_y"/>
                                          </p:val>
                                        </p:tav>
                                      </p:tavLst>
                                    </p:anim>
                                  </p:childTnLst>
                                </p:cTn>
                              </p:par>
                            </p:childTnLst>
                          </p:cTn>
                        </p:par>
                        <p:par>
                          <p:cTn id="18" fill="hold">
                            <p:stCondLst>
                              <p:cond delay="1000"/>
                            </p:stCondLst>
                            <p:childTnLst>
                              <p:par>
                                <p:cTn id="19" presetID="10" presetClass="entr" presetSubtype="0" fill="hold" nodeType="afterEffect">
                                  <p:stCondLst>
                                    <p:cond delay="0"/>
                                  </p:stCondLst>
                                  <p:childTnLst>
                                    <p:set>
                                      <p:cBhvr>
                                        <p:cTn id="20" dur="1" fill="hold">
                                          <p:stCondLst>
                                            <p:cond delay="0"/>
                                          </p:stCondLst>
                                        </p:cTn>
                                        <p:tgtEl>
                                          <p:spTgt spid="21"/>
                                        </p:tgtEl>
                                        <p:attrNameLst>
                                          <p:attrName>style.visibility</p:attrName>
                                        </p:attrNameLst>
                                      </p:cBhvr>
                                      <p:to>
                                        <p:strVal val="visible"/>
                                      </p:to>
                                    </p:set>
                                    <p:animEffect transition="in" filter="fade">
                                      <p:cBhvr>
                                        <p:cTn id="21"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38" grpId="0" animBg="1"/>
      <p:bldP spid="4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p:cNvPicPr>
            <a:picLocks noChangeAspect="1"/>
          </p:cNvPicPr>
          <p:nvPr/>
        </p:nvPicPr>
        <p:blipFill rotWithShape="1">
          <a:blip r:embed="rId1">
            <a:extLst>
              <a:ext uri="{28A0092B-C50C-407E-A947-70E740481C1C}">
                <a14:useLocalDpi xmlns:a14="http://schemas.microsoft.com/office/drawing/2010/main" val="0"/>
              </a:ext>
            </a:extLst>
          </a:blip>
          <a:srcRect t="992"/>
          <a:stretch>
            <a:fillRect/>
          </a:stretch>
        </p:blipFill>
        <p:spPr>
          <a:xfrm>
            <a:off x="153992" y="3219338"/>
            <a:ext cx="3488190" cy="2396384"/>
          </a:xfrm>
          <a:prstGeom prst="rect">
            <a:avLst/>
          </a:prstGeom>
          <a:ln w="6350">
            <a:solidFill>
              <a:schemeClr val="tx1"/>
            </a:solidFill>
          </a:ln>
        </p:spPr>
      </p:pic>
      <p:pic>
        <p:nvPicPr>
          <p:cNvPr id="40" name="图片 39"/>
          <p:cNvPicPr>
            <a:picLocks noChangeAspect="1"/>
          </p:cNvPicPr>
          <p:nvPr/>
        </p:nvPicPr>
        <p:blipFill rotWithShape="1">
          <a:blip r:embed="rId2">
            <a:extLst>
              <a:ext uri="{28A0092B-C50C-407E-A947-70E740481C1C}">
                <a14:useLocalDpi xmlns:a14="http://schemas.microsoft.com/office/drawing/2010/main" val="0"/>
              </a:ext>
            </a:extLst>
          </a:blip>
          <a:srcRect t="347"/>
          <a:stretch>
            <a:fillRect/>
          </a:stretch>
        </p:blipFill>
        <p:spPr>
          <a:xfrm>
            <a:off x="4357858" y="3221332"/>
            <a:ext cx="3469018" cy="2398717"/>
          </a:xfrm>
          <a:prstGeom prst="rect">
            <a:avLst/>
          </a:prstGeom>
          <a:ln w="6350">
            <a:solidFill>
              <a:schemeClr val="tx1"/>
            </a:solidFill>
          </a:ln>
        </p:spPr>
      </p:pic>
      <p:sp>
        <p:nvSpPr>
          <p:cNvPr id="2" name="矩形 1"/>
          <p:cNvSpPr/>
          <p:nvPr/>
        </p:nvSpPr>
        <p:spPr>
          <a:xfrm>
            <a:off x="0" y="0"/>
            <a:ext cx="985019" cy="58316"/>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 name="组合 2"/>
          <p:cNvGrpSpPr/>
          <p:nvPr/>
        </p:nvGrpSpPr>
        <p:grpSpPr>
          <a:xfrm>
            <a:off x="192931" y="0"/>
            <a:ext cx="576064" cy="836712"/>
            <a:chOff x="841003" y="360040"/>
            <a:chExt cx="504056" cy="836712"/>
          </a:xfrm>
          <a:gradFill>
            <a:gsLst>
              <a:gs pos="0">
                <a:srgbClr val="0E1A40"/>
              </a:gs>
              <a:gs pos="100000">
                <a:srgbClr val="2F5EB0"/>
              </a:gs>
            </a:gsLst>
            <a:lin ang="13800000" scaled="0"/>
          </a:gradFill>
        </p:grpSpPr>
        <p:sp>
          <p:nvSpPr>
            <p:cNvPr id="4" name="矩形 3"/>
            <p:cNvSpPr/>
            <p:nvPr/>
          </p:nvSpPr>
          <p:spPr>
            <a:xfrm>
              <a:off x="841003" y="360040"/>
              <a:ext cx="504056" cy="54868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等腰三角形 4"/>
            <p:cNvSpPr/>
            <p:nvPr/>
          </p:nvSpPr>
          <p:spPr>
            <a:xfrm rot="10800000">
              <a:off x="841003" y="908720"/>
              <a:ext cx="504056" cy="28803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文本框 9"/>
          <p:cNvSpPr txBox="1"/>
          <p:nvPr/>
        </p:nvSpPr>
        <p:spPr>
          <a:xfrm>
            <a:off x="985019" y="176185"/>
            <a:ext cx="2664296" cy="437515"/>
          </a:xfrm>
          <a:prstGeom prst="rect">
            <a:avLst/>
          </a:prstGeom>
          <a:noFill/>
        </p:spPr>
        <p:txBody>
          <a:bodyPr wrap="square" lIns="68580" tIns="34290" rIns="68580" bIns="34290" rtlCol="0">
            <a:spAutoFit/>
          </a:bodyPr>
          <a:lstStyle/>
          <a:p>
            <a:r>
              <a:rPr sz="2400" b="1" dirty="0">
                <a:solidFill>
                  <a:srgbClr val="1E497D"/>
                </a:solidFill>
                <a:latin typeface="微软雅黑" panose="020B0503020204020204" pitchFamily="34" charset="-122"/>
                <a:ea typeface="微软雅黑" panose="020B0503020204020204" pitchFamily="34" charset="-122"/>
                <a:sym typeface="微软雅黑" panose="020B0503020204020204" pitchFamily="34" charset="-122"/>
              </a:rPr>
              <a:t>HMI Settings</a:t>
            </a:r>
            <a:endParaRPr lang="zh-CN" altLang="en-US" sz="2400" b="1" dirty="0">
              <a:solidFill>
                <a:srgbClr val="1E497D"/>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9" name="矩形 8"/>
          <p:cNvSpPr/>
          <p:nvPr/>
        </p:nvSpPr>
        <p:spPr>
          <a:xfrm flipH="1">
            <a:off x="-3" y="6525344"/>
            <a:ext cx="12195177" cy="360511"/>
          </a:xfrm>
          <a:prstGeom prst="rect">
            <a:avLst/>
          </a:prstGeom>
          <a:gradFill>
            <a:gsLst>
              <a:gs pos="0">
                <a:srgbClr val="0E1A40"/>
              </a:gs>
              <a:gs pos="100000">
                <a:srgbClr val="2F5EB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flipH="1">
            <a:off x="-4" y="6611923"/>
            <a:ext cx="12195177" cy="28897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KSO_Shape"/>
          <p:cNvSpPr/>
          <p:nvPr/>
        </p:nvSpPr>
        <p:spPr bwMode="auto">
          <a:xfrm>
            <a:off x="334546" y="254607"/>
            <a:ext cx="292833" cy="222065"/>
          </a:xfrm>
          <a:custGeom>
            <a:avLst/>
            <a:gdLst>
              <a:gd name="T0" fmla="*/ 104753 w 3040062"/>
              <a:gd name="T1" fmla="*/ 1241540 h 2303463"/>
              <a:gd name="T2" fmla="*/ 251725 w 3040062"/>
              <a:gd name="T3" fmla="*/ 1260899 h 2303463"/>
              <a:gd name="T4" fmla="*/ 265692 w 3040062"/>
              <a:gd name="T5" fmla="*/ 1110467 h 2303463"/>
              <a:gd name="T6" fmla="*/ 844867 w 3040062"/>
              <a:gd name="T7" fmla="*/ 970596 h 2303463"/>
              <a:gd name="T8" fmla="*/ 870584 w 3040062"/>
              <a:gd name="T9" fmla="*/ 987377 h 2303463"/>
              <a:gd name="T10" fmla="*/ 872172 w 3040062"/>
              <a:gd name="T11" fmla="*/ 1402771 h 2303463"/>
              <a:gd name="T12" fmla="*/ 848359 w 3040062"/>
              <a:gd name="T13" fmla="*/ 1421768 h 2303463"/>
              <a:gd name="T14" fmla="*/ 615315 w 3040062"/>
              <a:gd name="T15" fmla="*/ 1415119 h 2303463"/>
              <a:gd name="T16" fmla="*/ 603250 w 3040062"/>
              <a:gd name="T17" fmla="*/ 1002891 h 2303463"/>
              <a:gd name="T18" fmla="*/ 617855 w 3040062"/>
              <a:gd name="T19" fmla="*/ 975662 h 2303463"/>
              <a:gd name="T20" fmla="*/ 1240437 w 3040062"/>
              <a:gd name="T21" fmla="*/ 749300 h 2303463"/>
              <a:gd name="T22" fmla="*/ 1265867 w 3040062"/>
              <a:gd name="T23" fmla="*/ 766421 h 2303463"/>
              <a:gd name="T24" fmla="*/ 1267138 w 3040062"/>
              <a:gd name="T25" fmla="*/ 1402743 h 2303463"/>
              <a:gd name="T26" fmla="*/ 1243616 w 3040062"/>
              <a:gd name="T27" fmla="*/ 1421766 h 2303463"/>
              <a:gd name="T28" fmla="*/ 1010298 w 3040062"/>
              <a:gd name="T29" fmla="*/ 1415108 h 2303463"/>
              <a:gd name="T30" fmla="*/ 998537 w 3040062"/>
              <a:gd name="T31" fmla="*/ 782273 h 2303463"/>
              <a:gd name="T32" fmla="*/ 1012841 w 3040062"/>
              <a:gd name="T33" fmla="*/ 755007 h 2303463"/>
              <a:gd name="T34" fmla="*/ 2175011 w 3040062"/>
              <a:gd name="T35" fmla="*/ 666432 h 2303463"/>
              <a:gd name="T36" fmla="*/ 2235666 w 3040062"/>
              <a:gd name="T37" fmla="*/ 692135 h 2303463"/>
              <a:gd name="T38" fmla="*/ 2277268 w 3040062"/>
              <a:gd name="T39" fmla="*/ 742271 h 2303463"/>
              <a:gd name="T40" fmla="*/ 2290605 w 3040062"/>
              <a:gd name="T41" fmla="*/ 1286150 h 2303463"/>
              <a:gd name="T42" fmla="*/ 2948603 w 3040062"/>
              <a:gd name="T43" fmla="*/ 1365796 h 2303463"/>
              <a:gd name="T44" fmla="*/ 3005765 w 3040062"/>
              <a:gd name="T45" fmla="*/ 1408316 h 2303463"/>
              <a:gd name="T46" fmla="*/ 3036887 w 3040062"/>
              <a:gd name="T47" fmla="*/ 1473366 h 2303463"/>
              <a:gd name="T48" fmla="*/ 3035616 w 3040062"/>
              <a:gd name="T49" fmla="*/ 2191451 h 2303463"/>
              <a:gd name="T50" fmla="*/ 3001319 w 3040062"/>
              <a:gd name="T51" fmla="*/ 2254597 h 2303463"/>
              <a:gd name="T52" fmla="*/ 2941934 w 3040062"/>
              <a:gd name="T53" fmla="*/ 2294578 h 2303463"/>
              <a:gd name="T54" fmla="*/ 2171200 w 3040062"/>
              <a:gd name="T55" fmla="*/ 2303146 h 2303463"/>
              <a:gd name="T56" fmla="*/ 2113403 w 3040062"/>
              <a:gd name="T57" fmla="*/ 2292040 h 2303463"/>
              <a:gd name="T58" fmla="*/ 1552263 w 3040062"/>
              <a:gd name="T59" fmla="*/ 1741815 h 2303463"/>
              <a:gd name="T60" fmla="*/ 1526223 w 3040062"/>
              <a:gd name="T61" fmla="*/ 1686919 h 2303463"/>
              <a:gd name="T62" fmla="*/ 1529081 w 3040062"/>
              <a:gd name="T63" fmla="*/ 1626946 h 2303463"/>
              <a:gd name="T64" fmla="*/ 1560520 w 3040062"/>
              <a:gd name="T65" fmla="*/ 1574272 h 2303463"/>
              <a:gd name="T66" fmla="*/ 1612919 w 3040062"/>
              <a:gd name="T67" fmla="*/ 1542858 h 2303463"/>
              <a:gd name="T68" fmla="*/ 1673891 w 3040062"/>
              <a:gd name="T69" fmla="*/ 1539685 h 2303463"/>
              <a:gd name="T70" fmla="*/ 1728513 w 3040062"/>
              <a:gd name="T71" fmla="*/ 1565705 h 2303463"/>
              <a:gd name="T72" fmla="*/ 2024167 w 3040062"/>
              <a:gd name="T73" fmla="*/ 760992 h 2303463"/>
              <a:gd name="T74" fmla="*/ 2057829 w 3040062"/>
              <a:gd name="T75" fmla="*/ 704828 h 2303463"/>
              <a:gd name="T76" fmla="*/ 2113721 w 3040062"/>
              <a:gd name="T77" fmla="*/ 670875 h 2303463"/>
              <a:gd name="T78" fmla="*/ 1640947 w 3040062"/>
              <a:gd name="T79" fmla="*/ 485773 h 2303463"/>
              <a:gd name="T80" fmla="*/ 1662436 w 3040062"/>
              <a:gd name="T81" fmla="*/ 507334 h 2303463"/>
              <a:gd name="T82" fmla="*/ 1658328 w 3040062"/>
              <a:gd name="T83" fmla="*/ 1408133 h 2303463"/>
              <a:gd name="T84" fmla="*/ 1631151 w 3040062"/>
              <a:gd name="T85" fmla="*/ 1422401 h 2303463"/>
              <a:gd name="T86" fmla="*/ 1401409 w 3040062"/>
              <a:gd name="T87" fmla="*/ 1410669 h 2303463"/>
              <a:gd name="T88" fmla="*/ 1394457 w 3040062"/>
              <a:gd name="T89" fmla="*/ 510505 h 2303463"/>
              <a:gd name="T90" fmla="*/ 1413734 w 3040062"/>
              <a:gd name="T91" fmla="*/ 486725 h 2303463"/>
              <a:gd name="T92" fmla="*/ 2856582 w 3040062"/>
              <a:gd name="T93" fmla="*/ 2539 h 2303463"/>
              <a:gd name="T94" fmla="*/ 2942924 w 3040062"/>
              <a:gd name="T95" fmla="*/ 45384 h 2303463"/>
              <a:gd name="T96" fmla="*/ 3001649 w 3040062"/>
              <a:gd name="T97" fmla="*/ 130121 h 2303463"/>
              <a:gd name="T98" fmla="*/ 3021012 w 3040062"/>
              <a:gd name="T99" fmla="*/ 1276768 h 2303463"/>
              <a:gd name="T100" fmla="*/ 2944193 w 3040062"/>
              <a:gd name="T101" fmla="*/ 1247252 h 2303463"/>
              <a:gd name="T102" fmla="*/ 374889 w 3040062"/>
              <a:gd name="T103" fmla="*/ 1959424 h 2303463"/>
              <a:gd name="T104" fmla="*/ 127291 w 3040062"/>
              <a:gd name="T105" fmla="*/ 2259336 h 2303463"/>
              <a:gd name="T106" fmla="*/ 50472 w 3040062"/>
              <a:gd name="T107" fmla="*/ 2198402 h 2303463"/>
              <a:gd name="T108" fmla="*/ 6349 w 3040062"/>
              <a:gd name="T109" fmla="*/ 2100970 h 2303463"/>
              <a:gd name="T110" fmla="*/ 3809 w 3040062"/>
              <a:gd name="T111" fmla="*/ 183438 h 2303463"/>
              <a:gd name="T112" fmla="*/ 44441 w 3040062"/>
              <a:gd name="T113" fmla="*/ 83468 h 2303463"/>
              <a:gd name="T114" fmla="*/ 118720 w 3040062"/>
              <a:gd name="T115" fmla="*/ 17773 h 2303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040062" h="2303463">
                <a:moveTo>
                  <a:pt x="124116" y="1098725"/>
                </a:moveTo>
                <a:lnTo>
                  <a:pt x="120307" y="1099042"/>
                </a:lnTo>
                <a:lnTo>
                  <a:pt x="116498" y="1099994"/>
                </a:lnTo>
                <a:lnTo>
                  <a:pt x="113324" y="1101898"/>
                </a:lnTo>
                <a:lnTo>
                  <a:pt x="110467" y="1104120"/>
                </a:lnTo>
                <a:lnTo>
                  <a:pt x="108245" y="1107294"/>
                </a:lnTo>
                <a:lnTo>
                  <a:pt x="106340" y="1110467"/>
                </a:lnTo>
                <a:lnTo>
                  <a:pt x="105071" y="1114276"/>
                </a:lnTo>
                <a:lnTo>
                  <a:pt x="104753" y="1118084"/>
                </a:lnTo>
                <a:lnTo>
                  <a:pt x="104753" y="1241540"/>
                </a:lnTo>
                <a:lnTo>
                  <a:pt x="105071" y="1245348"/>
                </a:lnTo>
                <a:lnTo>
                  <a:pt x="106340" y="1249157"/>
                </a:lnTo>
                <a:lnTo>
                  <a:pt x="108245" y="1252330"/>
                </a:lnTo>
                <a:lnTo>
                  <a:pt x="110467" y="1255187"/>
                </a:lnTo>
                <a:lnTo>
                  <a:pt x="113324" y="1257726"/>
                </a:lnTo>
                <a:lnTo>
                  <a:pt x="116498" y="1259312"/>
                </a:lnTo>
                <a:lnTo>
                  <a:pt x="120307" y="1260899"/>
                </a:lnTo>
                <a:lnTo>
                  <a:pt x="124116" y="1261217"/>
                </a:lnTo>
                <a:lnTo>
                  <a:pt x="247598" y="1261217"/>
                </a:lnTo>
                <a:lnTo>
                  <a:pt x="251725" y="1260899"/>
                </a:lnTo>
                <a:lnTo>
                  <a:pt x="255216" y="1259312"/>
                </a:lnTo>
                <a:lnTo>
                  <a:pt x="258708" y="1257726"/>
                </a:lnTo>
                <a:lnTo>
                  <a:pt x="261565" y="1255187"/>
                </a:lnTo>
                <a:lnTo>
                  <a:pt x="264105" y="1252330"/>
                </a:lnTo>
                <a:lnTo>
                  <a:pt x="265692" y="1249157"/>
                </a:lnTo>
                <a:lnTo>
                  <a:pt x="266644" y="1245348"/>
                </a:lnTo>
                <a:lnTo>
                  <a:pt x="266961" y="1241540"/>
                </a:lnTo>
                <a:lnTo>
                  <a:pt x="266961" y="1118084"/>
                </a:lnTo>
                <a:lnTo>
                  <a:pt x="266644" y="1114276"/>
                </a:lnTo>
                <a:lnTo>
                  <a:pt x="265692" y="1110467"/>
                </a:lnTo>
                <a:lnTo>
                  <a:pt x="264105" y="1107294"/>
                </a:lnTo>
                <a:lnTo>
                  <a:pt x="261565" y="1104120"/>
                </a:lnTo>
                <a:lnTo>
                  <a:pt x="258708" y="1101898"/>
                </a:lnTo>
                <a:lnTo>
                  <a:pt x="255216" y="1099994"/>
                </a:lnTo>
                <a:lnTo>
                  <a:pt x="251725" y="1099042"/>
                </a:lnTo>
                <a:lnTo>
                  <a:pt x="247598" y="1098725"/>
                </a:lnTo>
                <a:lnTo>
                  <a:pt x="124116" y="1098725"/>
                </a:lnTo>
                <a:close/>
                <a:moveTo>
                  <a:pt x="636270" y="969963"/>
                </a:moveTo>
                <a:lnTo>
                  <a:pt x="841692" y="969963"/>
                </a:lnTo>
                <a:lnTo>
                  <a:pt x="844867" y="970596"/>
                </a:lnTo>
                <a:lnTo>
                  <a:pt x="848359" y="970913"/>
                </a:lnTo>
                <a:lnTo>
                  <a:pt x="851534" y="971546"/>
                </a:lnTo>
                <a:lnTo>
                  <a:pt x="854709" y="972813"/>
                </a:lnTo>
                <a:lnTo>
                  <a:pt x="857567" y="974396"/>
                </a:lnTo>
                <a:lnTo>
                  <a:pt x="860107" y="975662"/>
                </a:lnTo>
                <a:lnTo>
                  <a:pt x="862647" y="977878"/>
                </a:lnTo>
                <a:lnTo>
                  <a:pt x="865187" y="979778"/>
                </a:lnTo>
                <a:lnTo>
                  <a:pt x="867092" y="982311"/>
                </a:lnTo>
                <a:lnTo>
                  <a:pt x="868997" y="984844"/>
                </a:lnTo>
                <a:lnTo>
                  <a:pt x="870584" y="987377"/>
                </a:lnTo>
                <a:lnTo>
                  <a:pt x="872172" y="990226"/>
                </a:lnTo>
                <a:lnTo>
                  <a:pt x="873124" y="993076"/>
                </a:lnTo>
                <a:lnTo>
                  <a:pt x="873760" y="996242"/>
                </a:lnTo>
                <a:lnTo>
                  <a:pt x="874712" y="999725"/>
                </a:lnTo>
                <a:lnTo>
                  <a:pt x="874712" y="1002891"/>
                </a:lnTo>
                <a:lnTo>
                  <a:pt x="874712" y="1389790"/>
                </a:lnTo>
                <a:lnTo>
                  <a:pt x="874712" y="1393273"/>
                </a:lnTo>
                <a:lnTo>
                  <a:pt x="873760" y="1396439"/>
                </a:lnTo>
                <a:lnTo>
                  <a:pt x="873124" y="1399605"/>
                </a:lnTo>
                <a:lnTo>
                  <a:pt x="872172" y="1402771"/>
                </a:lnTo>
                <a:lnTo>
                  <a:pt x="870584" y="1405304"/>
                </a:lnTo>
                <a:lnTo>
                  <a:pt x="868997" y="1408154"/>
                </a:lnTo>
                <a:lnTo>
                  <a:pt x="867092" y="1410686"/>
                </a:lnTo>
                <a:lnTo>
                  <a:pt x="865187" y="1413219"/>
                </a:lnTo>
                <a:lnTo>
                  <a:pt x="862647" y="1415119"/>
                </a:lnTo>
                <a:lnTo>
                  <a:pt x="860107" y="1417019"/>
                </a:lnTo>
                <a:lnTo>
                  <a:pt x="857567" y="1418602"/>
                </a:lnTo>
                <a:lnTo>
                  <a:pt x="854709" y="1420185"/>
                </a:lnTo>
                <a:lnTo>
                  <a:pt x="851534" y="1421135"/>
                </a:lnTo>
                <a:lnTo>
                  <a:pt x="848359" y="1421768"/>
                </a:lnTo>
                <a:lnTo>
                  <a:pt x="844867" y="1422401"/>
                </a:lnTo>
                <a:lnTo>
                  <a:pt x="841692" y="1422401"/>
                </a:lnTo>
                <a:lnTo>
                  <a:pt x="636270" y="1422401"/>
                </a:lnTo>
                <a:lnTo>
                  <a:pt x="632777" y="1422401"/>
                </a:lnTo>
                <a:lnTo>
                  <a:pt x="629920" y="1421768"/>
                </a:lnTo>
                <a:lnTo>
                  <a:pt x="626745" y="1421135"/>
                </a:lnTo>
                <a:lnTo>
                  <a:pt x="623570" y="1420185"/>
                </a:lnTo>
                <a:lnTo>
                  <a:pt x="620713" y="1418602"/>
                </a:lnTo>
                <a:lnTo>
                  <a:pt x="617855" y="1417019"/>
                </a:lnTo>
                <a:lnTo>
                  <a:pt x="615315" y="1415119"/>
                </a:lnTo>
                <a:lnTo>
                  <a:pt x="613093" y="1413219"/>
                </a:lnTo>
                <a:lnTo>
                  <a:pt x="610870" y="1410686"/>
                </a:lnTo>
                <a:lnTo>
                  <a:pt x="608965" y="1408154"/>
                </a:lnTo>
                <a:lnTo>
                  <a:pt x="607378" y="1405304"/>
                </a:lnTo>
                <a:lnTo>
                  <a:pt x="606108" y="1402771"/>
                </a:lnTo>
                <a:lnTo>
                  <a:pt x="605155" y="1399605"/>
                </a:lnTo>
                <a:lnTo>
                  <a:pt x="603885" y="1396439"/>
                </a:lnTo>
                <a:lnTo>
                  <a:pt x="603568" y="1393273"/>
                </a:lnTo>
                <a:lnTo>
                  <a:pt x="603250" y="1389790"/>
                </a:lnTo>
                <a:lnTo>
                  <a:pt x="603250" y="1002891"/>
                </a:lnTo>
                <a:lnTo>
                  <a:pt x="603568" y="999725"/>
                </a:lnTo>
                <a:lnTo>
                  <a:pt x="603885" y="996242"/>
                </a:lnTo>
                <a:lnTo>
                  <a:pt x="605155" y="993076"/>
                </a:lnTo>
                <a:lnTo>
                  <a:pt x="606108" y="990226"/>
                </a:lnTo>
                <a:lnTo>
                  <a:pt x="607378" y="987377"/>
                </a:lnTo>
                <a:lnTo>
                  <a:pt x="608965" y="984844"/>
                </a:lnTo>
                <a:lnTo>
                  <a:pt x="610870" y="982311"/>
                </a:lnTo>
                <a:lnTo>
                  <a:pt x="613093" y="979778"/>
                </a:lnTo>
                <a:lnTo>
                  <a:pt x="615315" y="977878"/>
                </a:lnTo>
                <a:lnTo>
                  <a:pt x="617855" y="975662"/>
                </a:lnTo>
                <a:lnTo>
                  <a:pt x="620713" y="974396"/>
                </a:lnTo>
                <a:lnTo>
                  <a:pt x="623570" y="972813"/>
                </a:lnTo>
                <a:lnTo>
                  <a:pt x="626745" y="971546"/>
                </a:lnTo>
                <a:lnTo>
                  <a:pt x="629920" y="970913"/>
                </a:lnTo>
                <a:lnTo>
                  <a:pt x="632777" y="970596"/>
                </a:lnTo>
                <a:lnTo>
                  <a:pt x="636270" y="969963"/>
                </a:lnTo>
                <a:close/>
                <a:moveTo>
                  <a:pt x="1027781" y="749300"/>
                </a:moveTo>
                <a:lnTo>
                  <a:pt x="1031278" y="749300"/>
                </a:lnTo>
                <a:lnTo>
                  <a:pt x="1236940" y="749300"/>
                </a:lnTo>
                <a:lnTo>
                  <a:pt x="1240437" y="749300"/>
                </a:lnTo>
                <a:lnTo>
                  <a:pt x="1243616" y="750251"/>
                </a:lnTo>
                <a:lnTo>
                  <a:pt x="1246476" y="750885"/>
                </a:lnTo>
                <a:lnTo>
                  <a:pt x="1249655" y="751837"/>
                </a:lnTo>
                <a:lnTo>
                  <a:pt x="1252516" y="753105"/>
                </a:lnTo>
                <a:lnTo>
                  <a:pt x="1255377" y="755007"/>
                </a:lnTo>
                <a:lnTo>
                  <a:pt x="1257920" y="756592"/>
                </a:lnTo>
                <a:lnTo>
                  <a:pt x="1260145" y="758812"/>
                </a:lnTo>
                <a:lnTo>
                  <a:pt x="1262370" y="761348"/>
                </a:lnTo>
                <a:lnTo>
                  <a:pt x="1264595" y="763567"/>
                </a:lnTo>
                <a:lnTo>
                  <a:pt x="1265867" y="766421"/>
                </a:lnTo>
                <a:lnTo>
                  <a:pt x="1267138" y="769274"/>
                </a:lnTo>
                <a:lnTo>
                  <a:pt x="1268410" y="772445"/>
                </a:lnTo>
                <a:lnTo>
                  <a:pt x="1269363" y="775615"/>
                </a:lnTo>
                <a:lnTo>
                  <a:pt x="1269681" y="778786"/>
                </a:lnTo>
                <a:lnTo>
                  <a:pt x="1269999" y="782273"/>
                </a:lnTo>
                <a:lnTo>
                  <a:pt x="1269999" y="1389744"/>
                </a:lnTo>
                <a:lnTo>
                  <a:pt x="1269681" y="1393231"/>
                </a:lnTo>
                <a:lnTo>
                  <a:pt x="1269363" y="1396402"/>
                </a:lnTo>
                <a:lnTo>
                  <a:pt x="1268410" y="1399572"/>
                </a:lnTo>
                <a:lnTo>
                  <a:pt x="1267138" y="1402743"/>
                </a:lnTo>
                <a:lnTo>
                  <a:pt x="1265867" y="1405279"/>
                </a:lnTo>
                <a:lnTo>
                  <a:pt x="1264595" y="1408133"/>
                </a:lnTo>
                <a:lnTo>
                  <a:pt x="1262370" y="1410669"/>
                </a:lnTo>
                <a:lnTo>
                  <a:pt x="1260145" y="1413206"/>
                </a:lnTo>
                <a:lnTo>
                  <a:pt x="1257920" y="1415108"/>
                </a:lnTo>
                <a:lnTo>
                  <a:pt x="1255377" y="1417010"/>
                </a:lnTo>
                <a:lnTo>
                  <a:pt x="1252516" y="1418595"/>
                </a:lnTo>
                <a:lnTo>
                  <a:pt x="1249655" y="1420181"/>
                </a:lnTo>
                <a:lnTo>
                  <a:pt x="1246476" y="1421132"/>
                </a:lnTo>
                <a:lnTo>
                  <a:pt x="1243616" y="1421766"/>
                </a:lnTo>
                <a:lnTo>
                  <a:pt x="1240437" y="1422400"/>
                </a:lnTo>
                <a:lnTo>
                  <a:pt x="1236940" y="1422400"/>
                </a:lnTo>
                <a:lnTo>
                  <a:pt x="1031278" y="1422400"/>
                </a:lnTo>
                <a:lnTo>
                  <a:pt x="1027781" y="1422400"/>
                </a:lnTo>
                <a:lnTo>
                  <a:pt x="1024602" y="1421766"/>
                </a:lnTo>
                <a:lnTo>
                  <a:pt x="1021424" y="1421132"/>
                </a:lnTo>
                <a:lnTo>
                  <a:pt x="1018245" y="1420181"/>
                </a:lnTo>
                <a:lnTo>
                  <a:pt x="1015384" y="1418595"/>
                </a:lnTo>
                <a:lnTo>
                  <a:pt x="1012841" y="1417010"/>
                </a:lnTo>
                <a:lnTo>
                  <a:pt x="1010298" y="1415108"/>
                </a:lnTo>
                <a:lnTo>
                  <a:pt x="1007755" y="1413206"/>
                </a:lnTo>
                <a:lnTo>
                  <a:pt x="1005848" y="1410669"/>
                </a:lnTo>
                <a:lnTo>
                  <a:pt x="1003941" y="1408133"/>
                </a:lnTo>
                <a:lnTo>
                  <a:pt x="1002351" y="1405279"/>
                </a:lnTo>
                <a:lnTo>
                  <a:pt x="1000762" y="1402743"/>
                </a:lnTo>
                <a:lnTo>
                  <a:pt x="999808" y="1399572"/>
                </a:lnTo>
                <a:lnTo>
                  <a:pt x="999173" y="1396402"/>
                </a:lnTo>
                <a:lnTo>
                  <a:pt x="998537" y="1393231"/>
                </a:lnTo>
                <a:lnTo>
                  <a:pt x="998537" y="1389744"/>
                </a:lnTo>
                <a:lnTo>
                  <a:pt x="998537" y="782273"/>
                </a:lnTo>
                <a:lnTo>
                  <a:pt x="998537" y="778786"/>
                </a:lnTo>
                <a:lnTo>
                  <a:pt x="999173" y="775615"/>
                </a:lnTo>
                <a:lnTo>
                  <a:pt x="999808" y="772445"/>
                </a:lnTo>
                <a:lnTo>
                  <a:pt x="1000762" y="769274"/>
                </a:lnTo>
                <a:lnTo>
                  <a:pt x="1002351" y="766421"/>
                </a:lnTo>
                <a:lnTo>
                  <a:pt x="1003941" y="763567"/>
                </a:lnTo>
                <a:lnTo>
                  <a:pt x="1005848" y="761348"/>
                </a:lnTo>
                <a:lnTo>
                  <a:pt x="1007755" y="758812"/>
                </a:lnTo>
                <a:lnTo>
                  <a:pt x="1010298" y="756592"/>
                </a:lnTo>
                <a:lnTo>
                  <a:pt x="1012841" y="755007"/>
                </a:lnTo>
                <a:lnTo>
                  <a:pt x="1015384" y="753105"/>
                </a:lnTo>
                <a:lnTo>
                  <a:pt x="1018245" y="751837"/>
                </a:lnTo>
                <a:lnTo>
                  <a:pt x="1021424" y="750885"/>
                </a:lnTo>
                <a:lnTo>
                  <a:pt x="1024602" y="750251"/>
                </a:lnTo>
                <a:lnTo>
                  <a:pt x="1027781" y="749300"/>
                </a:lnTo>
                <a:close/>
                <a:moveTo>
                  <a:pt x="2147065" y="665163"/>
                </a:moveTo>
                <a:lnTo>
                  <a:pt x="2154052" y="665163"/>
                </a:lnTo>
                <a:lnTo>
                  <a:pt x="2161038" y="665163"/>
                </a:lnTo>
                <a:lnTo>
                  <a:pt x="2168025" y="665798"/>
                </a:lnTo>
                <a:lnTo>
                  <a:pt x="2175011" y="666432"/>
                </a:lnTo>
                <a:lnTo>
                  <a:pt x="2181680" y="667702"/>
                </a:lnTo>
                <a:lnTo>
                  <a:pt x="2188349" y="669288"/>
                </a:lnTo>
                <a:lnTo>
                  <a:pt x="2194700" y="670875"/>
                </a:lnTo>
                <a:lnTo>
                  <a:pt x="2201369" y="673413"/>
                </a:lnTo>
                <a:lnTo>
                  <a:pt x="2207085" y="675952"/>
                </a:lnTo>
                <a:lnTo>
                  <a:pt x="2213437" y="678173"/>
                </a:lnTo>
                <a:lnTo>
                  <a:pt x="2219471" y="681346"/>
                </a:lnTo>
                <a:lnTo>
                  <a:pt x="2224869" y="684519"/>
                </a:lnTo>
                <a:lnTo>
                  <a:pt x="2230585" y="688327"/>
                </a:lnTo>
                <a:lnTo>
                  <a:pt x="2235666" y="692135"/>
                </a:lnTo>
                <a:lnTo>
                  <a:pt x="2241065" y="695943"/>
                </a:lnTo>
                <a:lnTo>
                  <a:pt x="2245829" y="700702"/>
                </a:lnTo>
                <a:lnTo>
                  <a:pt x="2250910" y="704828"/>
                </a:lnTo>
                <a:lnTo>
                  <a:pt x="2255356" y="709587"/>
                </a:lnTo>
                <a:lnTo>
                  <a:pt x="2259484" y="714347"/>
                </a:lnTo>
                <a:lnTo>
                  <a:pt x="2263612" y="719741"/>
                </a:lnTo>
                <a:lnTo>
                  <a:pt x="2267423" y="724819"/>
                </a:lnTo>
                <a:lnTo>
                  <a:pt x="2270916" y="730530"/>
                </a:lnTo>
                <a:lnTo>
                  <a:pt x="2274092" y="736559"/>
                </a:lnTo>
                <a:lnTo>
                  <a:pt x="2277268" y="742271"/>
                </a:lnTo>
                <a:lnTo>
                  <a:pt x="2280126" y="748300"/>
                </a:lnTo>
                <a:lnTo>
                  <a:pt x="2282666" y="754646"/>
                </a:lnTo>
                <a:lnTo>
                  <a:pt x="2284572" y="760992"/>
                </a:lnTo>
                <a:lnTo>
                  <a:pt x="2286477" y="767021"/>
                </a:lnTo>
                <a:lnTo>
                  <a:pt x="2287747" y="773685"/>
                </a:lnTo>
                <a:lnTo>
                  <a:pt x="2289018" y="780349"/>
                </a:lnTo>
                <a:lnTo>
                  <a:pt x="2289970" y="787330"/>
                </a:lnTo>
                <a:lnTo>
                  <a:pt x="2290605" y="794311"/>
                </a:lnTo>
                <a:lnTo>
                  <a:pt x="2290605" y="801292"/>
                </a:lnTo>
                <a:lnTo>
                  <a:pt x="2290605" y="1286150"/>
                </a:lnTo>
                <a:lnTo>
                  <a:pt x="2884137" y="1353738"/>
                </a:lnTo>
                <a:lnTo>
                  <a:pt x="2890488" y="1354055"/>
                </a:lnTo>
                <a:lnTo>
                  <a:pt x="2898110" y="1354372"/>
                </a:lnTo>
                <a:lnTo>
                  <a:pt x="2905732" y="1355007"/>
                </a:lnTo>
                <a:lnTo>
                  <a:pt x="2913353" y="1355642"/>
                </a:lnTo>
                <a:lnTo>
                  <a:pt x="2920657" y="1357228"/>
                </a:lnTo>
                <a:lnTo>
                  <a:pt x="2927644" y="1358815"/>
                </a:lnTo>
                <a:lnTo>
                  <a:pt x="2934948" y="1361036"/>
                </a:lnTo>
                <a:lnTo>
                  <a:pt x="2941934" y="1362940"/>
                </a:lnTo>
                <a:lnTo>
                  <a:pt x="2948603" y="1365796"/>
                </a:lnTo>
                <a:lnTo>
                  <a:pt x="2955272" y="1368969"/>
                </a:lnTo>
                <a:lnTo>
                  <a:pt x="2961941" y="1372142"/>
                </a:lnTo>
                <a:lnTo>
                  <a:pt x="2968292" y="1375633"/>
                </a:lnTo>
                <a:lnTo>
                  <a:pt x="2974008" y="1379758"/>
                </a:lnTo>
                <a:lnTo>
                  <a:pt x="2980042" y="1383883"/>
                </a:lnTo>
                <a:lnTo>
                  <a:pt x="2985758" y="1388008"/>
                </a:lnTo>
                <a:lnTo>
                  <a:pt x="2990839" y="1393085"/>
                </a:lnTo>
                <a:lnTo>
                  <a:pt x="2996238" y="1397845"/>
                </a:lnTo>
                <a:lnTo>
                  <a:pt x="3001319" y="1403239"/>
                </a:lnTo>
                <a:lnTo>
                  <a:pt x="3005765" y="1408316"/>
                </a:lnTo>
                <a:lnTo>
                  <a:pt x="3010529" y="1414345"/>
                </a:lnTo>
                <a:lnTo>
                  <a:pt x="3014657" y="1419739"/>
                </a:lnTo>
                <a:lnTo>
                  <a:pt x="3018468" y="1426086"/>
                </a:lnTo>
                <a:lnTo>
                  <a:pt x="3021961" y="1432432"/>
                </a:lnTo>
                <a:lnTo>
                  <a:pt x="3025454" y="1438778"/>
                </a:lnTo>
                <a:lnTo>
                  <a:pt x="3028312" y="1445125"/>
                </a:lnTo>
                <a:lnTo>
                  <a:pt x="3030853" y="1452106"/>
                </a:lnTo>
                <a:lnTo>
                  <a:pt x="3033393" y="1459087"/>
                </a:lnTo>
                <a:lnTo>
                  <a:pt x="3035616" y="1466067"/>
                </a:lnTo>
                <a:lnTo>
                  <a:pt x="3036887" y="1473366"/>
                </a:lnTo>
                <a:lnTo>
                  <a:pt x="3038474" y="1480664"/>
                </a:lnTo>
                <a:lnTo>
                  <a:pt x="3039427" y="1488280"/>
                </a:lnTo>
                <a:lnTo>
                  <a:pt x="3040062" y="1495895"/>
                </a:lnTo>
                <a:lnTo>
                  <a:pt x="3040062" y="1503511"/>
                </a:lnTo>
                <a:lnTo>
                  <a:pt x="3040062" y="2154008"/>
                </a:lnTo>
                <a:lnTo>
                  <a:pt x="3040062" y="2161623"/>
                </a:lnTo>
                <a:lnTo>
                  <a:pt x="3039427" y="2169556"/>
                </a:lnTo>
                <a:lnTo>
                  <a:pt x="3038474" y="2177172"/>
                </a:lnTo>
                <a:lnTo>
                  <a:pt x="3036887" y="2184470"/>
                </a:lnTo>
                <a:lnTo>
                  <a:pt x="3035616" y="2191451"/>
                </a:lnTo>
                <a:lnTo>
                  <a:pt x="3033393" y="2198749"/>
                </a:lnTo>
                <a:lnTo>
                  <a:pt x="3030853" y="2205730"/>
                </a:lnTo>
                <a:lnTo>
                  <a:pt x="3028312" y="2212394"/>
                </a:lnTo>
                <a:lnTo>
                  <a:pt x="3025454" y="2219057"/>
                </a:lnTo>
                <a:lnTo>
                  <a:pt x="3021961" y="2225404"/>
                </a:lnTo>
                <a:lnTo>
                  <a:pt x="3018468" y="2231433"/>
                </a:lnTo>
                <a:lnTo>
                  <a:pt x="3014657" y="2237779"/>
                </a:lnTo>
                <a:lnTo>
                  <a:pt x="3010529" y="2243808"/>
                </a:lnTo>
                <a:lnTo>
                  <a:pt x="3005765" y="2249202"/>
                </a:lnTo>
                <a:lnTo>
                  <a:pt x="3001319" y="2254597"/>
                </a:lnTo>
                <a:lnTo>
                  <a:pt x="2996238" y="2259674"/>
                </a:lnTo>
                <a:lnTo>
                  <a:pt x="2990839" y="2264433"/>
                </a:lnTo>
                <a:lnTo>
                  <a:pt x="2985758" y="2269510"/>
                </a:lnTo>
                <a:lnTo>
                  <a:pt x="2980042" y="2273953"/>
                </a:lnTo>
                <a:lnTo>
                  <a:pt x="2974008" y="2278078"/>
                </a:lnTo>
                <a:lnTo>
                  <a:pt x="2968292" y="2281886"/>
                </a:lnTo>
                <a:lnTo>
                  <a:pt x="2961941" y="2285376"/>
                </a:lnTo>
                <a:lnTo>
                  <a:pt x="2955272" y="2288867"/>
                </a:lnTo>
                <a:lnTo>
                  <a:pt x="2948603" y="2291723"/>
                </a:lnTo>
                <a:lnTo>
                  <a:pt x="2941934" y="2294578"/>
                </a:lnTo>
                <a:lnTo>
                  <a:pt x="2934948" y="2297117"/>
                </a:lnTo>
                <a:lnTo>
                  <a:pt x="2927644" y="2298703"/>
                </a:lnTo>
                <a:lnTo>
                  <a:pt x="2920657" y="2300607"/>
                </a:lnTo>
                <a:lnTo>
                  <a:pt x="2913353" y="2301877"/>
                </a:lnTo>
                <a:lnTo>
                  <a:pt x="2905732" y="2302829"/>
                </a:lnTo>
                <a:lnTo>
                  <a:pt x="2898110" y="2303146"/>
                </a:lnTo>
                <a:lnTo>
                  <a:pt x="2890488" y="2303463"/>
                </a:lnTo>
                <a:lnTo>
                  <a:pt x="2177552" y="2303463"/>
                </a:lnTo>
                <a:lnTo>
                  <a:pt x="2173423" y="2303146"/>
                </a:lnTo>
                <a:lnTo>
                  <a:pt x="2171200" y="2303146"/>
                </a:lnTo>
                <a:lnTo>
                  <a:pt x="2169613" y="2303146"/>
                </a:lnTo>
                <a:lnTo>
                  <a:pt x="2162944" y="2303146"/>
                </a:lnTo>
                <a:lnTo>
                  <a:pt x="2156275" y="2303146"/>
                </a:lnTo>
                <a:lnTo>
                  <a:pt x="2149924" y="2302511"/>
                </a:lnTo>
                <a:lnTo>
                  <a:pt x="2143572" y="2301559"/>
                </a:lnTo>
                <a:lnTo>
                  <a:pt x="2137538" y="2300607"/>
                </a:lnTo>
                <a:lnTo>
                  <a:pt x="2131187" y="2298703"/>
                </a:lnTo>
                <a:lnTo>
                  <a:pt x="2125153" y="2297117"/>
                </a:lnTo>
                <a:lnTo>
                  <a:pt x="2119437" y="2294896"/>
                </a:lnTo>
                <a:lnTo>
                  <a:pt x="2113403" y="2292040"/>
                </a:lnTo>
                <a:lnTo>
                  <a:pt x="2107370" y="2289501"/>
                </a:lnTo>
                <a:lnTo>
                  <a:pt x="2101971" y="2286645"/>
                </a:lnTo>
                <a:lnTo>
                  <a:pt x="2096572" y="2283155"/>
                </a:lnTo>
                <a:lnTo>
                  <a:pt x="2091491" y="2279665"/>
                </a:lnTo>
                <a:lnTo>
                  <a:pt x="2086093" y="2275222"/>
                </a:lnTo>
                <a:lnTo>
                  <a:pt x="2081329" y="2271097"/>
                </a:lnTo>
                <a:lnTo>
                  <a:pt x="2076883" y="2266972"/>
                </a:lnTo>
                <a:lnTo>
                  <a:pt x="1560520" y="1751334"/>
                </a:lnTo>
                <a:lnTo>
                  <a:pt x="1556074" y="1746574"/>
                </a:lnTo>
                <a:lnTo>
                  <a:pt x="1552263" y="1741815"/>
                </a:lnTo>
                <a:lnTo>
                  <a:pt x="1548135" y="1737055"/>
                </a:lnTo>
                <a:lnTo>
                  <a:pt x="1544642" y="1731661"/>
                </a:lnTo>
                <a:lnTo>
                  <a:pt x="1541466" y="1726583"/>
                </a:lnTo>
                <a:lnTo>
                  <a:pt x="1538291" y="1720872"/>
                </a:lnTo>
                <a:lnTo>
                  <a:pt x="1535432" y="1715477"/>
                </a:lnTo>
                <a:lnTo>
                  <a:pt x="1532892" y="1709766"/>
                </a:lnTo>
                <a:lnTo>
                  <a:pt x="1530987" y="1704054"/>
                </a:lnTo>
                <a:lnTo>
                  <a:pt x="1529081" y="1698342"/>
                </a:lnTo>
                <a:lnTo>
                  <a:pt x="1527493" y="1692631"/>
                </a:lnTo>
                <a:lnTo>
                  <a:pt x="1526223" y="1686919"/>
                </a:lnTo>
                <a:lnTo>
                  <a:pt x="1525270" y="1680890"/>
                </a:lnTo>
                <a:lnTo>
                  <a:pt x="1524635" y="1674544"/>
                </a:lnTo>
                <a:lnTo>
                  <a:pt x="1524000" y="1668515"/>
                </a:lnTo>
                <a:lnTo>
                  <a:pt x="1524000" y="1662803"/>
                </a:lnTo>
                <a:lnTo>
                  <a:pt x="1524000" y="1656774"/>
                </a:lnTo>
                <a:lnTo>
                  <a:pt x="1524635" y="1650428"/>
                </a:lnTo>
                <a:lnTo>
                  <a:pt x="1525270" y="1644716"/>
                </a:lnTo>
                <a:lnTo>
                  <a:pt x="1526223" y="1638687"/>
                </a:lnTo>
                <a:lnTo>
                  <a:pt x="1527493" y="1632658"/>
                </a:lnTo>
                <a:lnTo>
                  <a:pt x="1529081" y="1626946"/>
                </a:lnTo>
                <a:lnTo>
                  <a:pt x="1530987" y="1621235"/>
                </a:lnTo>
                <a:lnTo>
                  <a:pt x="1532892" y="1615523"/>
                </a:lnTo>
                <a:lnTo>
                  <a:pt x="1535432" y="1609811"/>
                </a:lnTo>
                <a:lnTo>
                  <a:pt x="1538291" y="1604417"/>
                </a:lnTo>
                <a:lnTo>
                  <a:pt x="1541466" y="1599023"/>
                </a:lnTo>
                <a:lnTo>
                  <a:pt x="1544642" y="1593628"/>
                </a:lnTo>
                <a:lnTo>
                  <a:pt x="1548135" y="1588551"/>
                </a:lnTo>
                <a:lnTo>
                  <a:pt x="1552263" y="1583474"/>
                </a:lnTo>
                <a:lnTo>
                  <a:pt x="1556074" y="1578714"/>
                </a:lnTo>
                <a:lnTo>
                  <a:pt x="1560520" y="1574272"/>
                </a:lnTo>
                <a:lnTo>
                  <a:pt x="1564966" y="1569830"/>
                </a:lnTo>
                <a:lnTo>
                  <a:pt x="1570047" y="1565705"/>
                </a:lnTo>
                <a:lnTo>
                  <a:pt x="1574811" y="1561897"/>
                </a:lnTo>
                <a:lnTo>
                  <a:pt x="1579574" y="1558406"/>
                </a:lnTo>
                <a:lnTo>
                  <a:pt x="1584973" y="1554916"/>
                </a:lnTo>
                <a:lnTo>
                  <a:pt x="1590054" y="1552060"/>
                </a:lnTo>
                <a:lnTo>
                  <a:pt x="1595770" y="1549521"/>
                </a:lnTo>
                <a:lnTo>
                  <a:pt x="1601486" y="1546666"/>
                </a:lnTo>
                <a:lnTo>
                  <a:pt x="1606885" y="1544444"/>
                </a:lnTo>
                <a:lnTo>
                  <a:pt x="1612919" y="1542858"/>
                </a:lnTo>
                <a:lnTo>
                  <a:pt x="1618635" y="1540954"/>
                </a:lnTo>
                <a:lnTo>
                  <a:pt x="1624669" y="1539685"/>
                </a:lnTo>
                <a:lnTo>
                  <a:pt x="1630702" y="1538733"/>
                </a:lnTo>
                <a:lnTo>
                  <a:pt x="1637054" y="1538098"/>
                </a:lnTo>
                <a:lnTo>
                  <a:pt x="1642770" y="1537463"/>
                </a:lnTo>
                <a:lnTo>
                  <a:pt x="1649121" y="1537146"/>
                </a:lnTo>
                <a:lnTo>
                  <a:pt x="1655473" y="1537463"/>
                </a:lnTo>
                <a:lnTo>
                  <a:pt x="1661824" y="1538098"/>
                </a:lnTo>
                <a:lnTo>
                  <a:pt x="1667858" y="1538733"/>
                </a:lnTo>
                <a:lnTo>
                  <a:pt x="1673891" y="1539685"/>
                </a:lnTo>
                <a:lnTo>
                  <a:pt x="1679925" y="1540954"/>
                </a:lnTo>
                <a:lnTo>
                  <a:pt x="1685641" y="1542858"/>
                </a:lnTo>
                <a:lnTo>
                  <a:pt x="1691675" y="1544444"/>
                </a:lnTo>
                <a:lnTo>
                  <a:pt x="1697391" y="1546666"/>
                </a:lnTo>
                <a:lnTo>
                  <a:pt x="1702790" y="1549521"/>
                </a:lnTo>
                <a:lnTo>
                  <a:pt x="1708506" y="1552060"/>
                </a:lnTo>
                <a:lnTo>
                  <a:pt x="1713587" y="1554916"/>
                </a:lnTo>
                <a:lnTo>
                  <a:pt x="1718986" y="1558406"/>
                </a:lnTo>
                <a:lnTo>
                  <a:pt x="1723749" y="1561897"/>
                </a:lnTo>
                <a:lnTo>
                  <a:pt x="1728513" y="1565705"/>
                </a:lnTo>
                <a:lnTo>
                  <a:pt x="1733594" y="1569830"/>
                </a:lnTo>
                <a:lnTo>
                  <a:pt x="1738040" y="1574272"/>
                </a:lnTo>
                <a:lnTo>
                  <a:pt x="2017816" y="1853827"/>
                </a:lnTo>
                <a:lnTo>
                  <a:pt x="2017816" y="801292"/>
                </a:lnTo>
                <a:lnTo>
                  <a:pt x="2018133" y="794311"/>
                </a:lnTo>
                <a:lnTo>
                  <a:pt x="2018451" y="787330"/>
                </a:lnTo>
                <a:lnTo>
                  <a:pt x="2019404" y="780349"/>
                </a:lnTo>
                <a:lnTo>
                  <a:pt x="2020674" y="773685"/>
                </a:lnTo>
                <a:lnTo>
                  <a:pt x="2021944" y="767021"/>
                </a:lnTo>
                <a:lnTo>
                  <a:pt x="2024167" y="760992"/>
                </a:lnTo>
                <a:lnTo>
                  <a:pt x="2026073" y="754646"/>
                </a:lnTo>
                <a:lnTo>
                  <a:pt x="2028613" y="748300"/>
                </a:lnTo>
                <a:lnTo>
                  <a:pt x="2031471" y="742271"/>
                </a:lnTo>
                <a:lnTo>
                  <a:pt x="2034329" y="736559"/>
                </a:lnTo>
                <a:lnTo>
                  <a:pt x="2037823" y="730530"/>
                </a:lnTo>
                <a:lnTo>
                  <a:pt x="2040998" y="724819"/>
                </a:lnTo>
                <a:lnTo>
                  <a:pt x="2045127" y="719741"/>
                </a:lnTo>
                <a:lnTo>
                  <a:pt x="2048937" y="714347"/>
                </a:lnTo>
                <a:lnTo>
                  <a:pt x="2053383" y="709587"/>
                </a:lnTo>
                <a:lnTo>
                  <a:pt x="2057829" y="704828"/>
                </a:lnTo>
                <a:lnTo>
                  <a:pt x="2062275" y="700702"/>
                </a:lnTo>
                <a:lnTo>
                  <a:pt x="2067674" y="695943"/>
                </a:lnTo>
                <a:lnTo>
                  <a:pt x="2072437" y="692135"/>
                </a:lnTo>
                <a:lnTo>
                  <a:pt x="2078154" y="688327"/>
                </a:lnTo>
                <a:lnTo>
                  <a:pt x="2083552" y="684519"/>
                </a:lnTo>
                <a:lnTo>
                  <a:pt x="2089268" y="681346"/>
                </a:lnTo>
                <a:lnTo>
                  <a:pt x="2095302" y="678173"/>
                </a:lnTo>
                <a:lnTo>
                  <a:pt x="2101018" y="675952"/>
                </a:lnTo>
                <a:lnTo>
                  <a:pt x="2107370" y="673413"/>
                </a:lnTo>
                <a:lnTo>
                  <a:pt x="2113721" y="670875"/>
                </a:lnTo>
                <a:lnTo>
                  <a:pt x="2120390" y="669288"/>
                </a:lnTo>
                <a:lnTo>
                  <a:pt x="2127059" y="667702"/>
                </a:lnTo>
                <a:lnTo>
                  <a:pt x="2133728" y="666432"/>
                </a:lnTo>
                <a:lnTo>
                  <a:pt x="2140079" y="665798"/>
                </a:lnTo>
                <a:lnTo>
                  <a:pt x="2147065" y="665163"/>
                </a:lnTo>
                <a:close/>
                <a:moveTo>
                  <a:pt x="1426690" y="484188"/>
                </a:moveTo>
                <a:lnTo>
                  <a:pt x="1631151" y="484188"/>
                </a:lnTo>
                <a:lnTo>
                  <a:pt x="1634627" y="484505"/>
                </a:lnTo>
                <a:lnTo>
                  <a:pt x="1637787" y="484822"/>
                </a:lnTo>
                <a:lnTo>
                  <a:pt x="1640947" y="485773"/>
                </a:lnTo>
                <a:lnTo>
                  <a:pt x="1644107" y="486725"/>
                </a:lnTo>
                <a:lnTo>
                  <a:pt x="1646635" y="488310"/>
                </a:lnTo>
                <a:lnTo>
                  <a:pt x="1649479" y="489895"/>
                </a:lnTo>
                <a:lnTo>
                  <a:pt x="1652008" y="491798"/>
                </a:lnTo>
                <a:lnTo>
                  <a:pt x="1654536" y="493700"/>
                </a:lnTo>
                <a:lnTo>
                  <a:pt x="1656432" y="496237"/>
                </a:lnTo>
                <a:lnTo>
                  <a:pt x="1658328" y="498773"/>
                </a:lnTo>
                <a:lnTo>
                  <a:pt x="1659908" y="501310"/>
                </a:lnTo>
                <a:lnTo>
                  <a:pt x="1661488" y="504164"/>
                </a:lnTo>
                <a:lnTo>
                  <a:pt x="1662436" y="507334"/>
                </a:lnTo>
                <a:lnTo>
                  <a:pt x="1663068" y="510505"/>
                </a:lnTo>
                <a:lnTo>
                  <a:pt x="1663700" y="513676"/>
                </a:lnTo>
                <a:lnTo>
                  <a:pt x="1663700" y="517164"/>
                </a:lnTo>
                <a:lnTo>
                  <a:pt x="1663700" y="1389743"/>
                </a:lnTo>
                <a:lnTo>
                  <a:pt x="1663700" y="1393231"/>
                </a:lnTo>
                <a:lnTo>
                  <a:pt x="1663068" y="1396401"/>
                </a:lnTo>
                <a:lnTo>
                  <a:pt x="1662436" y="1399572"/>
                </a:lnTo>
                <a:lnTo>
                  <a:pt x="1661488" y="1402743"/>
                </a:lnTo>
                <a:lnTo>
                  <a:pt x="1659908" y="1405279"/>
                </a:lnTo>
                <a:lnTo>
                  <a:pt x="1658328" y="1408133"/>
                </a:lnTo>
                <a:lnTo>
                  <a:pt x="1656432" y="1410669"/>
                </a:lnTo>
                <a:lnTo>
                  <a:pt x="1654536" y="1413206"/>
                </a:lnTo>
                <a:lnTo>
                  <a:pt x="1652008" y="1415108"/>
                </a:lnTo>
                <a:lnTo>
                  <a:pt x="1649479" y="1417011"/>
                </a:lnTo>
                <a:lnTo>
                  <a:pt x="1646635" y="1418596"/>
                </a:lnTo>
                <a:lnTo>
                  <a:pt x="1644107" y="1420182"/>
                </a:lnTo>
                <a:lnTo>
                  <a:pt x="1640947" y="1421133"/>
                </a:lnTo>
                <a:lnTo>
                  <a:pt x="1637787" y="1421767"/>
                </a:lnTo>
                <a:lnTo>
                  <a:pt x="1634627" y="1422401"/>
                </a:lnTo>
                <a:lnTo>
                  <a:pt x="1631151" y="1422401"/>
                </a:lnTo>
                <a:lnTo>
                  <a:pt x="1426690" y="1422401"/>
                </a:lnTo>
                <a:lnTo>
                  <a:pt x="1423214" y="1422401"/>
                </a:lnTo>
                <a:lnTo>
                  <a:pt x="1420054" y="1421767"/>
                </a:lnTo>
                <a:lnTo>
                  <a:pt x="1416894" y="1421133"/>
                </a:lnTo>
                <a:lnTo>
                  <a:pt x="1413734" y="1420182"/>
                </a:lnTo>
                <a:lnTo>
                  <a:pt x="1411206" y="1418596"/>
                </a:lnTo>
                <a:lnTo>
                  <a:pt x="1408362" y="1417011"/>
                </a:lnTo>
                <a:lnTo>
                  <a:pt x="1405834" y="1415108"/>
                </a:lnTo>
                <a:lnTo>
                  <a:pt x="1403622" y="1413206"/>
                </a:lnTo>
                <a:lnTo>
                  <a:pt x="1401409" y="1410669"/>
                </a:lnTo>
                <a:lnTo>
                  <a:pt x="1399513" y="1408133"/>
                </a:lnTo>
                <a:lnTo>
                  <a:pt x="1397933" y="1405279"/>
                </a:lnTo>
                <a:lnTo>
                  <a:pt x="1396669" y="1402743"/>
                </a:lnTo>
                <a:lnTo>
                  <a:pt x="1395405" y="1399572"/>
                </a:lnTo>
                <a:lnTo>
                  <a:pt x="1394457" y="1396401"/>
                </a:lnTo>
                <a:lnTo>
                  <a:pt x="1394141" y="1393231"/>
                </a:lnTo>
                <a:lnTo>
                  <a:pt x="1393825" y="1389743"/>
                </a:lnTo>
                <a:lnTo>
                  <a:pt x="1393825" y="517164"/>
                </a:lnTo>
                <a:lnTo>
                  <a:pt x="1394141" y="513676"/>
                </a:lnTo>
                <a:lnTo>
                  <a:pt x="1394457" y="510505"/>
                </a:lnTo>
                <a:lnTo>
                  <a:pt x="1395405" y="507334"/>
                </a:lnTo>
                <a:lnTo>
                  <a:pt x="1396669" y="504164"/>
                </a:lnTo>
                <a:lnTo>
                  <a:pt x="1397933" y="501310"/>
                </a:lnTo>
                <a:lnTo>
                  <a:pt x="1399513" y="498773"/>
                </a:lnTo>
                <a:lnTo>
                  <a:pt x="1401409" y="496237"/>
                </a:lnTo>
                <a:lnTo>
                  <a:pt x="1403622" y="493700"/>
                </a:lnTo>
                <a:lnTo>
                  <a:pt x="1405834" y="491798"/>
                </a:lnTo>
                <a:lnTo>
                  <a:pt x="1408362" y="489895"/>
                </a:lnTo>
                <a:lnTo>
                  <a:pt x="1411206" y="488310"/>
                </a:lnTo>
                <a:lnTo>
                  <a:pt x="1413734" y="486725"/>
                </a:lnTo>
                <a:lnTo>
                  <a:pt x="1416894" y="485773"/>
                </a:lnTo>
                <a:lnTo>
                  <a:pt x="1420054" y="484822"/>
                </a:lnTo>
                <a:lnTo>
                  <a:pt x="1423214" y="484505"/>
                </a:lnTo>
                <a:lnTo>
                  <a:pt x="1426690" y="484188"/>
                </a:lnTo>
                <a:close/>
                <a:moveTo>
                  <a:pt x="183794" y="0"/>
                </a:moveTo>
                <a:lnTo>
                  <a:pt x="193952" y="0"/>
                </a:lnTo>
                <a:lnTo>
                  <a:pt x="2827060" y="0"/>
                </a:lnTo>
                <a:lnTo>
                  <a:pt x="2837218" y="0"/>
                </a:lnTo>
                <a:lnTo>
                  <a:pt x="2847059" y="952"/>
                </a:lnTo>
                <a:lnTo>
                  <a:pt x="2856582" y="2539"/>
                </a:lnTo>
                <a:lnTo>
                  <a:pt x="2866105" y="4443"/>
                </a:lnTo>
                <a:lnTo>
                  <a:pt x="2875628" y="6982"/>
                </a:lnTo>
                <a:lnTo>
                  <a:pt x="2884516" y="10156"/>
                </a:lnTo>
                <a:lnTo>
                  <a:pt x="2893721" y="13964"/>
                </a:lnTo>
                <a:lnTo>
                  <a:pt x="2902292" y="17773"/>
                </a:lnTo>
                <a:lnTo>
                  <a:pt x="2911180" y="22851"/>
                </a:lnTo>
                <a:lnTo>
                  <a:pt x="2919433" y="27611"/>
                </a:lnTo>
                <a:lnTo>
                  <a:pt x="2927369" y="33324"/>
                </a:lnTo>
                <a:lnTo>
                  <a:pt x="2935623" y="39036"/>
                </a:lnTo>
                <a:lnTo>
                  <a:pt x="2942924" y="45384"/>
                </a:lnTo>
                <a:lnTo>
                  <a:pt x="2950225" y="52366"/>
                </a:lnTo>
                <a:lnTo>
                  <a:pt x="2957525" y="59665"/>
                </a:lnTo>
                <a:lnTo>
                  <a:pt x="2964192" y="67282"/>
                </a:lnTo>
                <a:lnTo>
                  <a:pt x="2970540" y="74899"/>
                </a:lnTo>
                <a:lnTo>
                  <a:pt x="2976571" y="83468"/>
                </a:lnTo>
                <a:lnTo>
                  <a:pt x="2982285" y="92037"/>
                </a:lnTo>
                <a:lnTo>
                  <a:pt x="2987682" y="101240"/>
                </a:lnTo>
                <a:lnTo>
                  <a:pt x="2992761" y="110444"/>
                </a:lnTo>
                <a:lnTo>
                  <a:pt x="2997522" y="119965"/>
                </a:lnTo>
                <a:lnTo>
                  <a:pt x="3001649" y="130121"/>
                </a:lnTo>
                <a:lnTo>
                  <a:pt x="3005458" y="140276"/>
                </a:lnTo>
                <a:lnTo>
                  <a:pt x="3008950" y="150749"/>
                </a:lnTo>
                <a:lnTo>
                  <a:pt x="3012124" y="161540"/>
                </a:lnTo>
                <a:lnTo>
                  <a:pt x="3014663" y="172330"/>
                </a:lnTo>
                <a:lnTo>
                  <a:pt x="3016885" y="183438"/>
                </a:lnTo>
                <a:lnTo>
                  <a:pt x="3018473" y="194546"/>
                </a:lnTo>
                <a:lnTo>
                  <a:pt x="3019742" y="205971"/>
                </a:lnTo>
                <a:lnTo>
                  <a:pt x="3020695" y="218031"/>
                </a:lnTo>
                <a:lnTo>
                  <a:pt x="3021012" y="229774"/>
                </a:lnTo>
                <a:lnTo>
                  <a:pt x="3021012" y="1276768"/>
                </a:lnTo>
                <a:lnTo>
                  <a:pt x="3013711" y="1272642"/>
                </a:lnTo>
                <a:lnTo>
                  <a:pt x="3006410" y="1268833"/>
                </a:lnTo>
                <a:lnTo>
                  <a:pt x="2999109" y="1265342"/>
                </a:lnTo>
                <a:lnTo>
                  <a:pt x="2991808" y="1262169"/>
                </a:lnTo>
                <a:lnTo>
                  <a:pt x="2983872" y="1258995"/>
                </a:lnTo>
                <a:lnTo>
                  <a:pt x="2976254" y="1256139"/>
                </a:lnTo>
                <a:lnTo>
                  <a:pt x="2968318" y="1253282"/>
                </a:lnTo>
                <a:lnTo>
                  <a:pt x="2960382" y="1251061"/>
                </a:lnTo>
                <a:lnTo>
                  <a:pt x="2952129" y="1248839"/>
                </a:lnTo>
                <a:lnTo>
                  <a:pt x="2944193" y="1247252"/>
                </a:lnTo>
                <a:lnTo>
                  <a:pt x="2935940" y="1245348"/>
                </a:lnTo>
                <a:lnTo>
                  <a:pt x="2927369" y="1244079"/>
                </a:lnTo>
                <a:lnTo>
                  <a:pt x="2919116" y="1242809"/>
                </a:lnTo>
                <a:lnTo>
                  <a:pt x="2910863" y="1242175"/>
                </a:lnTo>
                <a:lnTo>
                  <a:pt x="2901975" y="1241540"/>
                </a:lnTo>
                <a:lnTo>
                  <a:pt x="2893404" y="1241540"/>
                </a:lnTo>
                <a:lnTo>
                  <a:pt x="2646123" y="1213294"/>
                </a:lnTo>
                <a:lnTo>
                  <a:pt x="2646123" y="313876"/>
                </a:lnTo>
                <a:lnTo>
                  <a:pt x="374889" y="313876"/>
                </a:lnTo>
                <a:lnTo>
                  <a:pt x="374889" y="1959424"/>
                </a:lnTo>
                <a:lnTo>
                  <a:pt x="1610021" y="1959424"/>
                </a:lnTo>
                <a:lnTo>
                  <a:pt x="1923646" y="2273300"/>
                </a:lnTo>
                <a:lnTo>
                  <a:pt x="193952" y="2273300"/>
                </a:lnTo>
                <a:lnTo>
                  <a:pt x="183794" y="2273300"/>
                </a:lnTo>
                <a:lnTo>
                  <a:pt x="173953" y="2272348"/>
                </a:lnTo>
                <a:lnTo>
                  <a:pt x="164113" y="2270761"/>
                </a:lnTo>
                <a:lnTo>
                  <a:pt x="154908" y="2268857"/>
                </a:lnTo>
                <a:lnTo>
                  <a:pt x="145385" y="2266318"/>
                </a:lnTo>
                <a:lnTo>
                  <a:pt x="136496" y="2263144"/>
                </a:lnTo>
                <a:lnTo>
                  <a:pt x="127291" y="2259336"/>
                </a:lnTo>
                <a:lnTo>
                  <a:pt x="118720" y="2255528"/>
                </a:lnTo>
                <a:lnTo>
                  <a:pt x="109832" y="2250450"/>
                </a:lnTo>
                <a:lnTo>
                  <a:pt x="101579" y="2245689"/>
                </a:lnTo>
                <a:lnTo>
                  <a:pt x="93326" y="2240294"/>
                </a:lnTo>
                <a:lnTo>
                  <a:pt x="85390" y="2234264"/>
                </a:lnTo>
                <a:lnTo>
                  <a:pt x="77771" y="2227917"/>
                </a:lnTo>
                <a:lnTo>
                  <a:pt x="70470" y="2220935"/>
                </a:lnTo>
                <a:lnTo>
                  <a:pt x="63487" y="2213635"/>
                </a:lnTo>
                <a:lnTo>
                  <a:pt x="56821" y="2206018"/>
                </a:lnTo>
                <a:lnTo>
                  <a:pt x="50472" y="2198402"/>
                </a:lnTo>
                <a:lnTo>
                  <a:pt x="44441" y="2189833"/>
                </a:lnTo>
                <a:lnTo>
                  <a:pt x="38727" y="2181264"/>
                </a:lnTo>
                <a:lnTo>
                  <a:pt x="33013" y="2172060"/>
                </a:lnTo>
                <a:lnTo>
                  <a:pt x="28252" y="2162856"/>
                </a:lnTo>
                <a:lnTo>
                  <a:pt x="23490" y="2153335"/>
                </a:lnTo>
                <a:lnTo>
                  <a:pt x="19364" y="2143180"/>
                </a:lnTo>
                <a:lnTo>
                  <a:pt x="15237" y="2133024"/>
                </a:lnTo>
                <a:lnTo>
                  <a:pt x="11745" y="2122551"/>
                </a:lnTo>
                <a:lnTo>
                  <a:pt x="8888" y="2112078"/>
                </a:lnTo>
                <a:lnTo>
                  <a:pt x="6349" y="2100970"/>
                </a:lnTo>
                <a:lnTo>
                  <a:pt x="3809" y="2089862"/>
                </a:lnTo>
                <a:lnTo>
                  <a:pt x="2540" y="2078754"/>
                </a:lnTo>
                <a:lnTo>
                  <a:pt x="952" y="2067329"/>
                </a:lnTo>
                <a:lnTo>
                  <a:pt x="318" y="2055269"/>
                </a:lnTo>
                <a:lnTo>
                  <a:pt x="0" y="2043844"/>
                </a:lnTo>
                <a:lnTo>
                  <a:pt x="0" y="229774"/>
                </a:lnTo>
                <a:lnTo>
                  <a:pt x="318" y="218031"/>
                </a:lnTo>
                <a:lnTo>
                  <a:pt x="952" y="205971"/>
                </a:lnTo>
                <a:lnTo>
                  <a:pt x="2540" y="194546"/>
                </a:lnTo>
                <a:lnTo>
                  <a:pt x="3809" y="183438"/>
                </a:lnTo>
                <a:lnTo>
                  <a:pt x="6349" y="172330"/>
                </a:lnTo>
                <a:lnTo>
                  <a:pt x="8888" y="161540"/>
                </a:lnTo>
                <a:lnTo>
                  <a:pt x="11745" y="150749"/>
                </a:lnTo>
                <a:lnTo>
                  <a:pt x="15237" y="140276"/>
                </a:lnTo>
                <a:lnTo>
                  <a:pt x="19364" y="130121"/>
                </a:lnTo>
                <a:lnTo>
                  <a:pt x="23490" y="119965"/>
                </a:lnTo>
                <a:lnTo>
                  <a:pt x="28252" y="110444"/>
                </a:lnTo>
                <a:lnTo>
                  <a:pt x="33013" y="101240"/>
                </a:lnTo>
                <a:lnTo>
                  <a:pt x="38727" y="92037"/>
                </a:lnTo>
                <a:lnTo>
                  <a:pt x="44441" y="83468"/>
                </a:lnTo>
                <a:lnTo>
                  <a:pt x="50472" y="74899"/>
                </a:lnTo>
                <a:lnTo>
                  <a:pt x="56821" y="67282"/>
                </a:lnTo>
                <a:lnTo>
                  <a:pt x="63487" y="59665"/>
                </a:lnTo>
                <a:lnTo>
                  <a:pt x="70470" y="52366"/>
                </a:lnTo>
                <a:lnTo>
                  <a:pt x="77771" y="45384"/>
                </a:lnTo>
                <a:lnTo>
                  <a:pt x="85390" y="39036"/>
                </a:lnTo>
                <a:lnTo>
                  <a:pt x="93326" y="33324"/>
                </a:lnTo>
                <a:lnTo>
                  <a:pt x="101579" y="27611"/>
                </a:lnTo>
                <a:lnTo>
                  <a:pt x="109832" y="22851"/>
                </a:lnTo>
                <a:lnTo>
                  <a:pt x="118720" y="17773"/>
                </a:lnTo>
                <a:lnTo>
                  <a:pt x="127291" y="13964"/>
                </a:lnTo>
                <a:lnTo>
                  <a:pt x="136496" y="10156"/>
                </a:lnTo>
                <a:lnTo>
                  <a:pt x="145385" y="6982"/>
                </a:lnTo>
                <a:lnTo>
                  <a:pt x="154908" y="4443"/>
                </a:lnTo>
                <a:lnTo>
                  <a:pt x="164113" y="2539"/>
                </a:lnTo>
                <a:lnTo>
                  <a:pt x="173953" y="952"/>
                </a:lnTo>
                <a:lnTo>
                  <a:pt x="183794" y="0"/>
                </a:lnTo>
                <a:close/>
              </a:path>
            </a:pathLst>
          </a:custGeom>
          <a:solidFill>
            <a:schemeClr val="bg1"/>
          </a:solidFill>
          <a:ln>
            <a:noFill/>
          </a:ln>
          <a:effectLst>
            <a:outerShdw blurRad="50800" dist="38100" dir="2700000" algn="tl" rotWithShape="0">
              <a:prstClr val="black">
                <a:alpha val="40000"/>
              </a:prstClr>
            </a:outerShdw>
          </a:effectLst>
        </p:spPr>
        <p:txBody>
          <a:bodyPr anchor="ctr">
            <a:scene3d>
              <a:camera prst="orthographicFront"/>
              <a:lightRig rig="threePt" dir="t"/>
            </a:scene3d>
            <a:sp3d>
              <a:contourClr>
                <a:srgbClr val="FFFFFF"/>
              </a:contourClr>
            </a:sp3d>
          </a:bodyPr>
          <a:lstStyle/>
          <a:p>
            <a:pPr algn="ctr">
              <a:defRPr/>
            </a:pPr>
            <a:endParaRPr lang="zh-CN" altLang="en-US">
              <a:solidFill>
                <a:schemeClr val="bg1"/>
              </a:solidFill>
              <a:latin typeface="微软雅黑" panose="020B0503020204020204" pitchFamily="34" charset="-122"/>
              <a:ea typeface="微软雅黑" panose="020B0503020204020204" pitchFamily="34" charset="-122"/>
            </a:endParaRPr>
          </a:p>
        </p:txBody>
      </p:sp>
      <p:grpSp>
        <p:nvGrpSpPr>
          <p:cNvPr id="188" name="组合 187"/>
          <p:cNvGrpSpPr/>
          <p:nvPr/>
        </p:nvGrpSpPr>
        <p:grpSpPr>
          <a:xfrm>
            <a:off x="841003" y="971301"/>
            <a:ext cx="4563110" cy="657499"/>
            <a:chOff x="913011" y="1556792"/>
            <a:chExt cx="4563110" cy="657499"/>
          </a:xfrm>
        </p:grpSpPr>
        <p:sp>
          <p:nvSpPr>
            <p:cNvPr id="123" name="TextBox 7"/>
            <p:cNvSpPr>
              <a:spLocks noChangeArrowheads="1"/>
            </p:cNvSpPr>
            <p:nvPr/>
          </p:nvSpPr>
          <p:spPr bwMode="auto">
            <a:xfrm>
              <a:off x="1777246" y="1731417"/>
              <a:ext cx="3698875" cy="3073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lvl="0"/>
              <a:r>
                <a:rPr lang="en-US" altLang="zh-CN" sz="2000" b="1" dirty="0">
                  <a:solidFill>
                    <a:srgbClr val="1E497D"/>
                  </a:solidFill>
                  <a:latin typeface="微软雅黑" panose="020B0503020204020204" pitchFamily="34" charset="-122"/>
                  <a:ea typeface="微软雅黑" panose="020B0503020204020204" pitchFamily="34" charset="-122"/>
                  <a:sym typeface="+mn-ea"/>
                </a:rPr>
                <a:t>1</a:t>
              </a:r>
              <a:r>
                <a:rPr lang="zh-CN" altLang="en-US" sz="2000" b="1" dirty="0">
                  <a:solidFill>
                    <a:srgbClr val="1E497D"/>
                  </a:solidFill>
                  <a:latin typeface="微软雅黑" panose="020B0503020204020204" pitchFamily="34" charset="-122"/>
                  <a:ea typeface="微软雅黑" panose="020B0503020204020204" pitchFamily="34" charset="-122"/>
                  <a:sym typeface="+mn-ea"/>
                </a:rPr>
                <a:t>、</a:t>
              </a:r>
              <a:r>
                <a:rPr sz="2000" b="1">
                  <a:solidFill>
                    <a:srgbClr val="1E497D"/>
                  </a:solidFill>
                  <a:latin typeface="微软雅黑" panose="020B0503020204020204" pitchFamily="34" charset="-122"/>
                  <a:ea typeface="微软雅黑" panose="020B0503020204020204" pitchFamily="34" charset="-122"/>
                  <a:sym typeface="+mn-ea"/>
                </a:rPr>
                <a:t>WiFi Internet Settings</a:t>
              </a:r>
              <a:endParaRPr lang="zh-CN" altLang="en-US" sz="2000" b="1" dirty="0">
                <a:solidFill>
                  <a:srgbClr val="1E497D"/>
                </a:solidFill>
                <a:latin typeface="微软雅黑" panose="020B0503020204020204" pitchFamily="34" charset="-122"/>
                <a:ea typeface="微软雅黑" panose="020B0503020204020204" pitchFamily="34" charset="-122"/>
              </a:endParaRPr>
            </a:p>
          </p:txBody>
        </p:sp>
        <p:sp>
          <p:nvSpPr>
            <p:cNvPr id="124" name="圆角矩形 123"/>
            <p:cNvSpPr/>
            <p:nvPr/>
          </p:nvSpPr>
          <p:spPr>
            <a:xfrm>
              <a:off x="1215271" y="1652042"/>
              <a:ext cx="3903345" cy="467360"/>
            </a:xfrm>
            <a:prstGeom prst="roundRect">
              <a:avLst>
                <a:gd name="adj" fmla="val 50000"/>
              </a:avLst>
            </a:prstGeom>
            <a:noFill/>
            <a:ln>
              <a:solidFill>
                <a:srgbClr val="2F5EB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2F5EB0"/>
                </a:solidFill>
                <a:latin typeface="微软雅黑" panose="020B0503020204020204" pitchFamily="34" charset="-122"/>
                <a:ea typeface="微软雅黑" panose="020B0503020204020204" pitchFamily="34" charset="-122"/>
              </a:endParaRPr>
            </a:p>
          </p:txBody>
        </p:sp>
        <p:grpSp>
          <p:nvGrpSpPr>
            <p:cNvPr id="125" name="组合 124"/>
            <p:cNvGrpSpPr/>
            <p:nvPr/>
          </p:nvGrpSpPr>
          <p:grpSpPr>
            <a:xfrm>
              <a:off x="913011" y="1556792"/>
              <a:ext cx="657499" cy="657499"/>
              <a:chOff x="6961683" y="1619373"/>
              <a:chExt cx="657499" cy="657499"/>
            </a:xfrm>
          </p:grpSpPr>
          <p:sp>
            <p:nvSpPr>
              <p:cNvPr id="126" name="椭圆 125"/>
              <p:cNvSpPr/>
              <p:nvPr/>
            </p:nvSpPr>
            <p:spPr>
              <a:xfrm>
                <a:off x="6961683" y="1619373"/>
                <a:ext cx="657499" cy="657499"/>
              </a:xfrm>
              <a:prstGeom prst="ellipse">
                <a:avLst/>
              </a:prstGeom>
              <a:solidFill>
                <a:srgbClr val="2F5EB0"/>
              </a:solidFill>
              <a:ln w="28575">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2F5EB0"/>
                  </a:solidFill>
                  <a:latin typeface="微软雅黑" panose="020B0503020204020204" pitchFamily="34" charset="-122"/>
                  <a:ea typeface="微软雅黑" panose="020B0503020204020204" pitchFamily="34" charset="-122"/>
                </a:endParaRPr>
              </a:p>
            </p:txBody>
          </p:sp>
          <p:grpSp>
            <p:nvGrpSpPr>
              <p:cNvPr id="127" name="组合 126"/>
              <p:cNvGrpSpPr/>
              <p:nvPr/>
            </p:nvGrpSpPr>
            <p:grpSpPr>
              <a:xfrm>
                <a:off x="7144192" y="1817619"/>
                <a:ext cx="357058" cy="261006"/>
                <a:chOff x="7599343" y="3871727"/>
                <a:chExt cx="790674" cy="577975"/>
              </a:xfrm>
              <a:solidFill>
                <a:schemeClr val="bg1"/>
              </a:solidFill>
              <a:effectLst/>
            </p:grpSpPr>
            <p:sp>
              <p:nvSpPr>
                <p:cNvPr id="128" name="任意多边形 85"/>
                <p:cNvSpPr>
                  <a:spLocks noChangeArrowheads="1"/>
                </p:cNvSpPr>
                <p:nvPr/>
              </p:nvSpPr>
              <p:spPr bwMode="auto">
                <a:xfrm>
                  <a:off x="7622726" y="3973484"/>
                  <a:ext cx="628785" cy="476218"/>
                </a:xfrm>
                <a:custGeom>
                  <a:avLst/>
                  <a:gdLst>
                    <a:gd name="T0" fmla="*/ 96105 w 628567"/>
                    <a:gd name="T1" fmla="*/ 192304 h 476598"/>
                    <a:gd name="T2" fmla="*/ 96105 w 628567"/>
                    <a:gd name="T3" fmla="*/ 476598 h 476598"/>
                    <a:gd name="T4" fmla="*/ 0 w 628567"/>
                    <a:gd name="T5" fmla="*/ 476598 h 476598"/>
                    <a:gd name="T6" fmla="*/ 0 w 628567"/>
                    <a:gd name="T7" fmla="*/ 267440 h 476598"/>
                    <a:gd name="T8" fmla="*/ 451079 w 628567"/>
                    <a:gd name="T9" fmla="*/ 149738 h 476598"/>
                    <a:gd name="T10" fmla="*/ 451079 w 628567"/>
                    <a:gd name="T11" fmla="*/ 476598 h 476598"/>
                    <a:gd name="T12" fmla="*/ 354974 w 628567"/>
                    <a:gd name="T13" fmla="*/ 476598 h 476598"/>
                    <a:gd name="T14" fmla="*/ 354974 w 628567"/>
                    <a:gd name="T15" fmla="*/ 196833 h 476598"/>
                    <a:gd name="T16" fmla="*/ 357633 w 628567"/>
                    <a:gd name="T17" fmla="*/ 200277 h 476598"/>
                    <a:gd name="T18" fmla="*/ 359009 w 628567"/>
                    <a:gd name="T19" fmla="*/ 199214 h 476598"/>
                    <a:gd name="T20" fmla="*/ 372907 w 628567"/>
                    <a:gd name="T21" fmla="*/ 215687 h 476598"/>
                    <a:gd name="T22" fmla="*/ 255352 w 628567"/>
                    <a:gd name="T23" fmla="*/ 67803 h 476598"/>
                    <a:gd name="T24" fmla="*/ 273592 w 628567"/>
                    <a:gd name="T25" fmla="*/ 91427 h 476598"/>
                    <a:gd name="T26" fmla="*/ 273592 w 628567"/>
                    <a:gd name="T27" fmla="*/ 476598 h 476598"/>
                    <a:gd name="T28" fmla="*/ 177487 w 628567"/>
                    <a:gd name="T29" fmla="*/ 476598 h 476598"/>
                    <a:gd name="T30" fmla="*/ 177487 w 628567"/>
                    <a:gd name="T31" fmla="*/ 128679 h 476598"/>
                    <a:gd name="T32" fmla="*/ 628567 w 628567"/>
                    <a:gd name="T33" fmla="*/ 0 h 476598"/>
                    <a:gd name="T34" fmla="*/ 628567 w 628567"/>
                    <a:gd name="T35" fmla="*/ 476598 h 476598"/>
                    <a:gd name="T36" fmla="*/ 532462 w 628567"/>
                    <a:gd name="T37" fmla="*/ 476598 h 476598"/>
                    <a:gd name="T38" fmla="*/ 532462 w 628567"/>
                    <a:gd name="T39" fmla="*/ 81079 h 47659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628567"/>
                    <a:gd name="T61" fmla="*/ 0 h 476598"/>
                    <a:gd name="T62" fmla="*/ 628567 w 628567"/>
                    <a:gd name="T63" fmla="*/ 476598 h 47659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628567" h="476598">
                      <a:moveTo>
                        <a:pt x="96105" y="192304"/>
                      </a:moveTo>
                      <a:lnTo>
                        <a:pt x="96105" y="476598"/>
                      </a:lnTo>
                      <a:lnTo>
                        <a:pt x="0" y="476598"/>
                      </a:lnTo>
                      <a:lnTo>
                        <a:pt x="0" y="267440"/>
                      </a:lnTo>
                      <a:close/>
                      <a:moveTo>
                        <a:pt x="451079" y="149738"/>
                      </a:moveTo>
                      <a:lnTo>
                        <a:pt x="451079" y="476598"/>
                      </a:lnTo>
                      <a:lnTo>
                        <a:pt x="354974" y="476598"/>
                      </a:lnTo>
                      <a:lnTo>
                        <a:pt x="354974" y="196833"/>
                      </a:lnTo>
                      <a:lnTo>
                        <a:pt x="357633" y="200277"/>
                      </a:lnTo>
                      <a:lnTo>
                        <a:pt x="359009" y="199214"/>
                      </a:lnTo>
                      <a:lnTo>
                        <a:pt x="372907" y="215687"/>
                      </a:lnTo>
                      <a:close/>
                      <a:moveTo>
                        <a:pt x="255352" y="67803"/>
                      </a:moveTo>
                      <a:lnTo>
                        <a:pt x="273592" y="91427"/>
                      </a:lnTo>
                      <a:lnTo>
                        <a:pt x="273592" y="476598"/>
                      </a:lnTo>
                      <a:lnTo>
                        <a:pt x="177487" y="476598"/>
                      </a:lnTo>
                      <a:lnTo>
                        <a:pt x="177487" y="128679"/>
                      </a:lnTo>
                      <a:close/>
                      <a:moveTo>
                        <a:pt x="628567" y="0"/>
                      </a:moveTo>
                      <a:lnTo>
                        <a:pt x="628567" y="476598"/>
                      </a:lnTo>
                      <a:lnTo>
                        <a:pt x="532462" y="476598"/>
                      </a:lnTo>
                      <a:lnTo>
                        <a:pt x="532462" y="81079"/>
                      </a:lnTo>
                      <a:close/>
                    </a:path>
                  </a:pathLst>
                </a:custGeom>
                <a:grp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25400">
                      <a:solidFill>
                        <a:srgbClr val="000000"/>
                      </a:solidFill>
                      <a:bevel/>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zh-CN">
                    <a:solidFill>
                      <a:srgbClr val="2F5EB0"/>
                    </a:solidFill>
                    <a:latin typeface="微软雅黑" panose="020B0503020204020204" pitchFamily="34" charset="-122"/>
                    <a:ea typeface="微软雅黑" panose="020B0503020204020204" pitchFamily="34" charset="-122"/>
                  </a:endParaRPr>
                </a:p>
              </p:txBody>
            </p:sp>
            <p:sp>
              <p:nvSpPr>
                <p:cNvPr id="129" name="任意多边形 86"/>
                <p:cNvSpPr>
                  <a:spLocks noChangeArrowheads="1"/>
                </p:cNvSpPr>
                <p:nvPr/>
              </p:nvSpPr>
              <p:spPr bwMode="auto">
                <a:xfrm rot="13790841">
                  <a:off x="7831852" y="3639218"/>
                  <a:ext cx="325655" cy="790674"/>
                </a:xfrm>
                <a:custGeom>
                  <a:avLst/>
                  <a:gdLst>
                    <a:gd name="T0" fmla="*/ 97660 w 325915"/>
                    <a:gd name="T1" fmla="*/ 790400 h 790400"/>
                    <a:gd name="T2" fmla="*/ 0 w 325915"/>
                    <a:gd name="T3" fmla="*/ 664808 h 790400"/>
                    <a:gd name="T4" fmla="*/ 70970 w 325915"/>
                    <a:gd name="T5" fmla="*/ 664808 h 790400"/>
                    <a:gd name="T6" fmla="*/ 70970 w 325915"/>
                    <a:gd name="T7" fmla="*/ 320500 h 790400"/>
                    <a:gd name="T8" fmla="*/ 92523 w 325915"/>
                    <a:gd name="T9" fmla="*/ 320500 h 790400"/>
                    <a:gd name="T10" fmla="*/ 92598 w 325915"/>
                    <a:gd name="T11" fmla="*/ 318763 h 790400"/>
                    <a:gd name="T12" fmla="*/ 259805 w 325915"/>
                    <a:gd name="T13" fmla="*/ 326009 h 790400"/>
                    <a:gd name="T14" fmla="*/ 271953 w 325915"/>
                    <a:gd name="T15" fmla="*/ 0 h 790400"/>
                    <a:gd name="T16" fmla="*/ 325915 w 325915"/>
                    <a:gd name="T17" fmla="*/ 2011 h 790400"/>
                    <a:gd name="T18" fmla="*/ 311729 w 325915"/>
                    <a:gd name="T19" fmla="*/ 382747 h 790400"/>
                    <a:gd name="T20" fmla="*/ 257766 w 325915"/>
                    <a:gd name="T21" fmla="*/ 380736 h 790400"/>
                    <a:gd name="T22" fmla="*/ 257794 w 325915"/>
                    <a:gd name="T23" fmla="*/ 379973 h 790400"/>
                    <a:gd name="T24" fmla="*/ 124349 w 325915"/>
                    <a:gd name="T25" fmla="*/ 374190 h 790400"/>
                    <a:gd name="T26" fmla="*/ 124349 w 325915"/>
                    <a:gd name="T27" fmla="*/ 664808 h 790400"/>
                    <a:gd name="T28" fmla="*/ 195319 w 325915"/>
                    <a:gd name="T29" fmla="*/ 664808 h 79040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25915"/>
                    <a:gd name="T46" fmla="*/ 0 h 790400"/>
                    <a:gd name="T47" fmla="*/ 325915 w 325915"/>
                    <a:gd name="T48" fmla="*/ 790400 h 79040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25915" h="790400">
                      <a:moveTo>
                        <a:pt x="97660" y="790400"/>
                      </a:moveTo>
                      <a:lnTo>
                        <a:pt x="0" y="664808"/>
                      </a:lnTo>
                      <a:lnTo>
                        <a:pt x="70970" y="664808"/>
                      </a:lnTo>
                      <a:lnTo>
                        <a:pt x="70970" y="320500"/>
                      </a:lnTo>
                      <a:lnTo>
                        <a:pt x="92523" y="320500"/>
                      </a:lnTo>
                      <a:lnTo>
                        <a:pt x="92598" y="318763"/>
                      </a:lnTo>
                      <a:lnTo>
                        <a:pt x="259805" y="326009"/>
                      </a:lnTo>
                      <a:lnTo>
                        <a:pt x="271953" y="0"/>
                      </a:lnTo>
                      <a:lnTo>
                        <a:pt x="325915" y="2011"/>
                      </a:lnTo>
                      <a:lnTo>
                        <a:pt x="311729" y="382747"/>
                      </a:lnTo>
                      <a:lnTo>
                        <a:pt x="257766" y="380736"/>
                      </a:lnTo>
                      <a:lnTo>
                        <a:pt x="257794" y="379973"/>
                      </a:lnTo>
                      <a:lnTo>
                        <a:pt x="124349" y="374190"/>
                      </a:lnTo>
                      <a:lnTo>
                        <a:pt x="124349" y="664808"/>
                      </a:lnTo>
                      <a:lnTo>
                        <a:pt x="195319" y="664808"/>
                      </a:lnTo>
                      <a:close/>
                    </a:path>
                  </a:pathLst>
                </a:custGeom>
                <a:grp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25400">
                      <a:solidFill>
                        <a:srgbClr val="000000"/>
                      </a:solidFill>
                      <a:bevel/>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zh-CN">
                    <a:solidFill>
                      <a:srgbClr val="2F5EB0"/>
                    </a:solidFill>
                    <a:latin typeface="微软雅黑" panose="020B0503020204020204" pitchFamily="34" charset="-122"/>
                    <a:ea typeface="微软雅黑" panose="020B0503020204020204" pitchFamily="34" charset="-122"/>
                  </a:endParaRPr>
                </a:p>
              </p:txBody>
            </p:sp>
          </p:grpSp>
        </p:grpSp>
      </p:grpSp>
      <p:sp>
        <p:nvSpPr>
          <p:cNvPr id="11" name="矩形 10"/>
          <p:cNvSpPr/>
          <p:nvPr/>
        </p:nvSpPr>
        <p:spPr>
          <a:xfrm flipV="1">
            <a:off x="913011" y="858085"/>
            <a:ext cx="11282162"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4" name="矩形 5"/>
          <p:cNvSpPr/>
          <p:nvPr/>
        </p:nvSpPr>
        <p:spPr>
          <a:xfrm>
            <a:off x="9976569" y="6493142"/>
            <a:ext cx="1018294" cy="111815"/>
          </a:xfrm>
          <a:custGeom>
            <a:avLst/>
            <a:gdLst>
              <a:gd name="connsiteX0" fmla="*/ 0 w 926584"/>
              <a:gd name="connsiteY0" fmla="*/ 0 h 118098"/>
              <a:gd name="connsiteX1" fmla="*/ 926584 w 926584"/>
              <a:gd name="connsiteY1" fmla="*/ 0 h 118098"/>
              <a:gd name="connsiteX2" fmla="*/ 926584 w 926584"/>
              <a:gd name="connsiteY2" fmla="*/ 118098 h 118098"/>
              <a:gd name="connsiteX3" fmla="*/ 0 w 926584"/>
              <a:gd name="connsiteY3" fmla="*/ 118098 h 118098"/>
              <a:gd name="connsiteX4" fmla="*/ 0 w 926584"/>
              <a:gd name="connsiteY4" fmla="*/ 0 h 118098"/>
              <a:gd name="connsiteX0-1" fmla="*/ 55821 w 982405"/>
              <a:gd name="connsiteY0-2" fmla="*/ 0 h 144680"/>
              <a:gd name="connsiteX1-3" fmla="*/ 982405 w 982405"/>
              <a:gd name="connsiteY1-4" fmla="*/ 0 h 144680"/>
              <a:gd name="connsiteX2-5" fmla="*/ 982405 w 982405"/>
              <a:gd name="connsiteY2-6" fmla="*/ 118098 h 144680"/>
              <a:gd name="connsiteX3-7" fmla="*/ 0 w 982405"/>
              <a:gd name="connsiteY3-8" fmla="*/ 144680 h 144680"/>
              <a:gd name="connsiteX4-9" fmla="*/ 55821 w 982405"/>
              <a:gd name="connsiteY4-10" fmla="*/ 0 h 144680"/>
              <a:gd name="connsiteX0-11" fmla="*/ 55821 w 998354"/>
              <a:gd name="connsiteY0-12" fmla="*/ 0 h 147338"/>
              <a:gd name="connsiteX1-13" fmla="*/ 982405 w 998354"/>
              <a:gd name="connsiteY1-14" fmla="*/ 0 h 147338"/>
              <a:gd name="connsiteX2-15" fmla="*/ 998354 w 998354"/>
              <a:gd name="connsiteY2-16" fmla="*/ 147338 h 147338"/>
              <a:gd name="connsiteX3-17" fmla="*/ 0 w 998354"/>
              <a:gd name="connsiteY3-18" fmla="*/ 144680 h 147338"/>
              <a:gd name="connsiteX4-19" fmla="*/ 55821 w 998354"/>
              <a:gd name="connsiteY4-20" fmla="*/ 0 h 147338"/>
              <a:gd name="connsiteX0-21" fmla="*/ 84307 w 1026840"/>
              <a:gd name="connsiteY0-22" fmla="*/ 0 h 150534"/>
              <a:gd name="connsiteX1-23" fmla="*/ 1010891 w 1026840"/>
              <a:gd name="connsiteY1-24" fmla="*/ 0 h 150534"/>
              <a:gd name="connsiteX2-25" fmla="*/ 1026840 w 1026840"/>
              <a:gd name="connsiteY2-26" fmla="*/ 147338 h 150534"/>
              <a:gd name="connsiteX3-27" fmla="*/ 0 w 1026840"/>
              <a:gd name="connsiteY3-28" fmla="*/ 150534 h 150534"/>
              <a:gd name="connsiteX4-29" fmla="*/ 84307 w 1026840"/>
              <a:gd name="connsiteY4-30" fmla="*/ 0 h 150534"/>
              <a:gd name="connsiteX0-31" fmla="*/ 84307 w 1021143"/>
              <a:gd name="connsiteY0-32" fmla="*/ 0 h 153193"/>
              <a:gd name="connsiteX1-33" fmla="*/ 1010891 w 1021143"/>
              <a:gd name="connsiteY1-34" fmla="*/ 0 h 153193"/>
              <a:gd name="connsiteX2-35" fmla="*/ 1021143 w 1021143"/>
              <a:gd name="connsiteY2-36" fmla="*/ 153193 h 153193"/>
              <a:gd name="connsiteX3-37" fmla="*/ 0 w 1021143"/>
              <a:gd name="connsiteY3-38" fmla="*/ 150534 h 153193"/>
              <a:gd name="connsiteX4-39" fmla="*/ 84307 w 1021143"/>
              <a:gd name="connsiteY4-40" fmla="*/ 0 h 153193"/>
              <a:gd name="connsiteX0-41" fmla="*/ 92853 w 1021143"/>
              <a:gd name="connsiteY0-42" fmla="*/ 0 h 153193"/>
              <a:gd name="connsiteX1-43" fmla="*/ 1010891 w 1021143"/>
              <a:gd name="connsiteY1-44" fmla="*/ 0 h 153193"/>
              <a:gd name="connsiteX2-45" fmla="*/ 1021143 w 1021143"/>
              <a:gd name="connsiteY2-46" fmla="*/ 153193 h 153193"/>
              <a:gd name="connsiteX3-47" fmla="*/ 0 w 1021143"/>
              <a:gd name="connsiteY3-48" fmla="*/ 150534 h 153193"/>
              <a:gd name="connsiteX4-49" fmla="*/ 92853 w 1021143"/>
              <a:gd name="connsiteY4-50" fmla="*/ 0 h 153193"/>
              <a:gd name="connsiteX0-51" fmla="*/ 90004 w 1018294"/>
              <a:gd name="connsiteY0-52" fmla="*/ 0 h 153193"/>
              <a:gd name="connsiteX1-53" fmla="*/ 1008042 w 1018294"/>
              <a:gd name="connsiteY1-54" fmla="*/ 0 h 153193"/>
              <a:gd name="connsiteX2-55" fmla="*/ 1018294 w 1018294"/>
              <a:gd name="connsiteY2-56" fmla="*/ 153193 h 153193"/>
              <a:gd name="connsiteX3-57" fmla="*/ 0 w 1018294"/>
              <a:gd name="connsiteY3-58" fmla="*/ 142728 h 153193"/>
              <a:gd name="connsiteX4-59" fmla="*/ 90004 w 1018294"/>
              <a:gd name="connsiteY4-60" fmla="*/ 0 h 153193"/>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018294" h="153193">
                <a:moveTo>
                  <a:pt x="90004" y="0"/>
                </a:moveTo>
                <a:lnTo>
                  <a:pt x="1008042" y="0"/>
                </a:lnTo>
                <a:lnTo>
                  <a:pt x="1018294" y="153193"/>
                </a:lnTo>
                <a:lnTo>
                  <a:pt x="0" y="142728"/>
                </a:lnTo>
                <a:lnTo>
                  <a:pt x="90004" y="0"/>
                </a:lnTo>
                <a:close/>
              </a:path>
            </a:pathLst>
          </a:cu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矩形 44"/>
          <p:cNvSpPr/>
          <p:nvPr/>
        </p:nvSpPr>
        <p:spPr>
          <a:xfrm>
            <a:off x="10067547" y="6500520"/>
            <a:ext cx="1646664" cy="392242"/>
          </a:xfrm>
          <a:prstGeom prst="rect">
            <a:avLst/>
          </a:prstGeom>
          <a:gradFill>
            <a:gsLst>
              <a:gs pos="0">
                <a:srgbClr val="0E1A40"/>
              </a:gs>
              <a:gs pos="100000">
                <a:srgbClr val="2F5EB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TextBox 7"/>
          <p:cNvSpPr>
            <a:spLocks noChangeArrowheads="1"/>
          </p:cNvSpPr>
          <p:nvPr/>
        </p:nvSpPr>
        <p:spPr bwMode="auto">
          <a:xfrm>
            <a:off x="193040" y="1628140"/>
            <a:ext cx="11847830" cy="68707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p>
            <a:pPr>
              <a:defRPr/>
            </a:pPr>
            <a:r>
              <a:rPr lang="en-US" altLang="zh-CN" sz="1500" dirty="0">
                <a:solidFill>
                  <a:schemeClr val="tx2"/>
                </a:solidFill>
                <a:latin typeface="微软雅黑" panose="020B0503020204020204" pitchFamily="34" charset="-122"/>
                <a:ea typeface="微软雅黑" panose="020B0503020204020204" pitchFamily="34" charset="-122"/>
              </a:rPr>
              <a:t>3</a:t>
            </a:r>
            <a:r>
              <a:rPr lang="zh-CN" altLang="en-US" sz="1500" dirty="0">
                <a:solidFill>
                  <a:schemeClr val="tx2"/>
                </a:solidFill>
                <a:latin typeface="微软雅黑" panose="020B0503020204020204" pitchFamily="34" charset="-122"/>
                <a:ea typeface="微软雅黑" panose="020B0503020204020204" pitchFamily="34" charset="-122"/>
              </a:rPr>
              <a:t>、</a:t>
            </a:r>
            <a:r>
              <a:rPr sz="1500" dirty="0">
                <a:solidFill>
                  <a:schemeClr val="tx2"/>
                </a:solidFill>
                <a:latin typeface="微软雅黑" panose="020B0503020204020204" pitchFamily="34" charset="-122"/>
                <a:ea typeface="微软雅黑" panose="020B0503020204020204" pitchFamily="34" charset="-122"/>
              </a:rPr>
              <a:t>Select "</a:t>
            </a:r>
            <a:r>
              <a:rPr lang="zh-CN" sz="1500" dirty="0">
                <a:solidFill>
                  <a:schemeClr val="tx2"/>
                </a:solidFill>
                <a:latin typeface="微软雅黑" panose="020B0503020204020204" pitchFamily="34" charset="-122"/>
                <a:ea typeface="微软雅黑" panose="020B0503020204020204" pitchFamily="34" charset="-122"/>
              </a:rPr>
              <a:t>启用</a:t>
            </a:r>
            <a:r>
              <a:rPr sz="1500" dirty="0">
                <a:solidFill>
                  <a:schemeClr val="tx2"/>
                </a:solidFill>
                <a:latin typeface="微软雅黑" panose="020B0503020204020204" pitchFamily="34" charset="-122"/>
                <a:ea typeface="微软雅黑" panose="020B0503020204020204" pitchFamily="34" charset="-122"/>
              </a:rPr>
              <a:t>" for "</a:t>
            </a:r>
            <a:r>
              <a:rPr lang="zh-CN" sz="1500" dirty="0">
                <a:solidFill>
                  <a:schemeClr val="tx2"/>
                </a:solidFill>
                <a:latin typeface="微软雅黑" panose="020B0503020204020204" pitchFamily="34" charset="-122"/>
                <a:ea typeface="微软雅黑" panose="020B0503020204020204" pitchFamily="34" charset="-122"/>
              </a:rPr>
              <a:t>使能</a:t>
            </a:r>
            <a:r>
              <a:rPr sz="1500" dirty="0">
                <a:solidFill>
                  <a:schemeClr val="tx2"/>
                </a:solidFill>
                <a:latin typeface="微软雅黑" panose="020B0503020204020204" pitchFamily="34" charset="-122"/>
                <a:ea typeface="微软雅黑" panose="020B0503020204020204" pitchFamily="34" charset="-122"/>
              </a:rPr>
              <a:t>", click the SSID drop-down box, select the name of the wireless network you want to connect to, then enter the password</a:t>
            </a:r>
            <a:r>
              <a:rPr lang="zh-CN" sz="1500" dirty="0">
                <a:solidFill>
                  <a:schemeClr val="tx2"/>
                </a:solidFill>
                <a:latin typeface="微软雅黑" panose="020B0503020204020204" pitchFamily="34" charset="-122"/>
                <a:ea typeface="微软雅黑" panose="020B0503020204020204" pitchFamily="34" charset="-122"/>
              </a:rPr>
              <a:t>（</a:t>
            </a:r>
            <a:r>
              <a:rPr sz="1500" dirty="0">
                <a:solidFill>
                  <a:schemeClr val="tx2"/>
                </a:solidFill>
                <a:latin typeface="微软雅黑" panose="020B0503020204020204" pitchFamily="34" charset="-122"/>
                <a:ea typeface="微软雅黑" panose="020B0503020204020204" pitchFamily="34" charset="-122"/>
              </a:rPr>
              <a:t>密码</a:t>
            </a:r>
            <a:r>
              <a:rPr lang="zh-CN" sz="1500" dirty="0">
                <a:solidFill>
                  <a:schemeClr val="tx2"/>
                </a:solidFill>
                <a:latin typeface="微软雅黑" panose="020B0503020204020204" pitchFamily="34" charset="-122"/>
                <a:ea typeface="微软雅黑" panose="020B0503020204020204" pitchFamily="34" charset="-122"/>
              </a:rPr>
              <a:t>）</a:t>
            </a:r>
            <a:r>
              <a:rPr sz="1500" dirty="0">
                <a:solidFill>
                  <a:schemeClr val="tx2"/>
                </a:solidFill>
                <a:latin typeface="微软雅黑" panose="020B0503020204020204" pitchFamily="34" charset="-122"/>
                <a:ea typeface="微软雅黑" panose="020B0503020204020204" pitchFamily="34" charset="-122"/>
              </a:rPr>
              <a:t> and click "</a:t>
            </a:r>
            <a:r>
              <a:rPr lang="zh-CN" sz="1500" dirty="0">
                <a:solidFill>
                  <a:schemeClr val="tx2"/>
                </a:solidFill>
                <a:latin typeface="微软雅黑" panose="020B0503020204020204" pitchFamily="34" charset="-122"/>
                <a:ea typeface="微软雅黑" panose="020B0503020204020204" pitchFamily="34" charset="-122"/>
              </a:rPr>
              <a:t>连接</a:t>
            </a:r>
            <a:r>
              <a:rPr sz="1500" dirty="0">
                <a:solidFill>
                  <a:schemeClr val="tx2"/>
                </a:solidFill>
                <a:latin typeface="微软雅黑" panose="020B0503020204020204" pitchFamily="34" charset="-122"/>
                <a:ea typeface="微软雅黑" panose="020B0503020204020204" pitchFamily="34" charset="-122"/>
              </a:rPr>
              <a:t>", after connecting successfully, the status will change from "</a:t>
            </a:r>
            <a:r>
              <a:rPr lang="zh-CN" sz="1500" dirty="0">
                <a:solidFill>
                  <a:schemeClr val="tx2"/>
                </a:solidFill>
                <a:latin typeface="微软雅黑" panose="020B0503020204020204" pitchFamily="34" charset="-122"/>
                <a:ea typeface="微软雅黑" panose="020B0503020204020204" pitchFamily="34" charset="-122"/>
              </a:rPr>
              <a:t>未连接</a:t>
            </a:r>
            <a:r>
              <a:rPr sz="1500" dirty="0">
                <a:solidFill>
                  <a:schemeClr val="tx2"/>
                </a:solidFill>
                <a:latin typeface="微软雅黑" panose="020B0503020204020204" pitchFamily="34" charset="-122"/>
                <a:ea typeface="微软雅黑" panose="020B0503020204020204" pitchFamily="34" charset="-122"/>
              </a:rPr>
              <a:t>" to "</a:t>
            </a:r>
            <a:r>
              <a:rPr lang="zh-CN" sz="1500" dirty="0">
                <a:solidFill>
                  <a:schemeClr val="tx2"/>
                </a:solidFill>
                <a:latin typeface="微软雅黑" panose="020B0503020204020204" pitchFamily="34" charset="-122"/>
                <a:ea typeface="微软雅黑" panose="020B0503020204020204" pitchFamily="34" charset="-122"/>
              </a:rPr>
              <a:t>已连接</a:t>
            </a:r>
            <a:r>
              <a:rPr sz="1500" dirty="0">
                <a:solidFill>
                  <a:schemeClr val="tx2"/>
                </a:solidFill>
                <a:latin typeface="微软雅黑" panose="020B0503020204020204" pitchFamily="34" charset="-122"/>
                <a:ea typeface="微软雅黑" panose="020B0503020204020204" pitchFamily="34" charset="-122"/>
              </a:rPr>
              <a:t>". After successful connection, the status will change from "Not connected" to "Connected", and then close the "WiFi </a:t>
            </a:r>
            <a:r>
              <a:rPr lang="zh-CN" sz="1500" dirty="0">
                <a:solidFill>
                  <a:schemeClr val="tx2"/>
                </a:solidFill>
                <a:latin typeface="微软雅黑" panose="020B0503020204020204" pitchFamily="34" charset="-122"/>
                <a:ea typeface="微软雅黑" panose="020B0503020204020204" pitchFamily="34" charset="-122"/>
              </a:rPr>
              <a:t>配置</a:t>
            </a:r>
            <a:r>
              <a:rPr sz="1500" dirty="0">
                <a:solidFill>
                  <a:schemeClr val="tx2"/>
                </a:solidFill>
                <a:latin typeface="微软雅黑" panose="020B0503020204020204" pitchFamily="34" charset="-122"/>
                <a:ea typeface="微软雅黑" panose="020B0503020204020204" pitchFamily="34" charset="-122"/>
              </a:rPr>
              <a:t>" window.</a:t>
            </a:r>
            <a:endParaRPr sz="1500" dirty="0">
              <a:solidFill>
                <a:schemeClr val="tx2"/>
              </a:solidFill>
              <a:latin typeface="微软雅黑" panose="020B0503020204020204" pitchFamily="34" charset="-122"/>
              <a:ea typeface="微软雅黑" panose="020B0503020204020204" pitchFamily="34" charset="-122"/>
            </a:endParaRPr>
          </a:p>
        </p:txBody>
      </p:sp>
      <p:pic>
        <p:nvPicPr>
          <p:cNvPr id="19" name="图片 1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8552993" y="3250188"/>
            <a:ext cx="3488190" cy="2411060"/>
          </a:xfrm>
          <a:prstGeom prst="rect">
            <a:avLst/>
          </a:prstGeom>
          <a:ln w="6350">
            <a:solidFill>
              <a:schemeClr val="tx1"/>
            </a:solidFill>
          </a:ln>
        </p:spPr>
      </p:pic>
      <p:sp>
        <p:nvSpPr>
          <p:cNvPr id="39" name="矩形标注 38"/>
          <p:cNvSpPr/>
          <p:nvPr/>
        </p:nvSpPr>
        <p:spPr>
          <a:xfrm>
            <a:off x="890872" y="2534095"/>
            <a:ext cx="1584176" cy="536733"/>
          </a:xfrm>
          <a:prstGeom prst="wedgeRectCallout">
            <a:avLst>
              <a:gd name="adj1" fmla="val -9135"/>
              <a:gd name="adj2" fmla="val 16572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accent1"/>
                </a:solidFill>
              </a:rPr>
              <a:t>1</a:t>
            </a:r>
            <a:r>
              <a:rPr lang="zh-CN" altLang="en-US" dirty="0">
                <a:solidFill>
                  <a:schemeClr val="accent1"/>
                </a:solidFill>
              </a:rPr>
              <a:t>、Select启用</a:t>
            </a:r>
            <a:endParaRPr lang="zh-CN" altLang="en-US" dirty="0">
              <a:solidFill>
                <a:schemeClr val="accent1"/>
              </a:solidFill>
            </a:endParaRPr>
          </a:p>
        </p:txBody>
      </p:sp>
      <p:sp>
        <p:nvSpPr>
          <p:cNvPr id="38" name="矩形标注 37"/>
          <p:cNvSpPr/>
          <p:nvPr/>
        </p:nvSpPr>
        <p:spPr>
          <a:xfrm>
            <a:off x="458470" y="5827395"/>
            <a:ext cx="1638300" cy="518795"/>
          </a:xfrm>
          <a:prstGeom prst="wedgeRectCallout">
            <a:avLst>
              <a:gd name="adj1" fmla="val 66991"/>
              <a:gd name="adj2" fmla="val -30269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accent1"/>
                </a:solidFill>
              </a:rPr>
              <a:t>2</a:t>
            </a:r>
            <a:r>
              <a:rPr lang="zh-CN" altLang="en-US" dirty="0">
                <a:solidFill>
                  <a:schemeClr val="accent1"/>
                </a:solidFill>
              </a:rPr>
              <a:t>、</a:t>
            </a:r>
            <a:r>
              <a:rPr dirty="0">
                <a:solidFill>
                  <a:schemeClr val="accent1"/>
                </a:solidFill>
              </a:rPr>
              <a:t>Select</a:t>
            </a:r>
            <a:r>
              <a:rPr lang="en-US" dirty="0">
                <a:solidFill>
                  <a:schemeClr val="accent1"/>
                </a:solidFill>
              </a:rPr>
              <a:t> </a:t>
            </a:r>
            <a:r>
              <a:rPr dirty="0">
                <a:solidFill>
                  <a:schemeClr val="accent1"/>
                </a:solidFill>
              </a:rPr>
              <a:t>SSID</a:t>
            </a:r>
            <a:endParaRPr dirty="0">
              <a:solidFill>
                <a:schemeClr val="accent1"/>
              </a:solidFill>
            </a:endParaRPr>
          </a:p>
        </p:txBody>
      </p:sp>
      <p:sp>
        <p:nvSpPr>
          <p:cNvPr id="42" name="矩形标注 41"/>
          <p:cNvSpPr/>
          <p:nvPr/>
        </p:nvSpPr>
        <p:spPr>
          <a:xfrm>
            <a:off x="4913192" y="5818336"/>
            <a:ext cx="1489278" cy="549920"/>
          </a:xfrm>
          <a:prstGeom prst="wedgeRectCallout">
            <a:avLst>
              <a:gd name="adj1" fmla="val 64984"/>
              <a:gd name="adj2" fmla="val -13611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accent1"/>
                </a:solidFill>
              </a:rPr>
              <a:t>4</a:t>
            </a:r>
            <a:r>
              <a:rPr lang="zh-CN" altLang="en-US" dirty="0">
                <a:solidFill>
                  <a:schemeClr val="accent1"/>
                </a:solidFill>
              </a:rPr>
              <a:t>、</a:t>
            </a:r>
            <a:r>
              <a:rPr lang="zh-CN" altLang="en-US" dirty="0">
                <a:solidFill>
                  <a:srgbClr val="0070C0"/>
                </a:solidFill>
                <a:sym typeface="+mn-ea"/>
              </a:rPr>
              <a:t>Click</a:t>
            </a:r>
            <a:r>
              <a:rPr lang="zh-CN" altLang="en-US" dirty="0">
                <a:solidFill>
                  <a:schemeClr val="accent1"/>
                </a:solidFill>
              </a:rPr>
              <a:t>连接</a:t>
            </a:r>
            <a:endParaRPr lang="zh-CN" altLang="en-US" dirty="0">
              <a:solidFill>
                <a:schemeClr val="accent1"/>
              </a:solidFill>
            </a:endParaRPr>
          </a:p>
        </p:txBody>
      </p:sp>
      <p:sp>
        <p:nvSpPr>
          <p:cNvPr id="43" name="矩形标注 42"/>
          <p:cNvSpPr/>
          <p:nvPr/>
        </p:nvSpPr>
        <p:spPr>
          <a:xfrm>
            <a:off x="6912610" y="5831205"/>
            <a:ext cx="1849120" cy="549910"/>
          </a:xfrm>
          <a:prstGeom prst="wedgeRectCallout">
            <a:avLst>
              <a:gd name="adj1" fmla="val -56534"/>
              <a:gd name="adj2" fmla="val -32394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dirty="0">
                <a:solidFill>
                  <a:schemeClr val="accent1"/>
                </a:solidFill>
              </a:rPr>
              <a:t>3</a:t>
            </a:r>
            <a:r>
              <a:rPr lang="zh-CN" altLang="en-US" sz="1400" dirty="0">
                <a:solidFill>
                  <a:schemeClr val="accent1"/>
                </a:solidFill>
              </a:rPr>
              <a:t>、</a:t>
            </a:r>
            <a:r>
              <a:rPr lang="en-US" altLang="zh-CN" sz="1400" dirty="0">
                <a:solidFill>
                  <a:schemeClr val="accent1"/>
                </a:solidFill>
              </a:rPr>
              <a:t>E</a:t>
            </a:r>
            <a:r>
              <a:rPr lang="zh-CN" altLang="en-US" sz="1400" dirty="0">
                <a:solidFill>
                  <a:schemeClr val="accent1"/>
                </a:solidFill>
              </a:rPr>
              <a:t>nter a</a:t>
            </a:r>
            <a:r>
              <a:rPr lang="en-US" altLang="zh-CN" sz="1400" dirty="0">
                <a:solidFill>
                  <a:schemeClr val="accent1"/>
                </a:solidFill>
              </a:rPr>
              <a:t> </a:t>
            </a:r>
            <a:r>
              <a:rPr lang="zh-CN" altLang="en-US" sz="1400" dirty="0">
                <a:solidFill>
                  <a:schemeClr val="accent1"/>
                </a:solidFill>
              </a:rPr>
              <a:t>password</a:t>
            </a:r>
            <a:endParaRPr lang="zh-CN" altLang="en-US" sz="1400" dirty="0">
              <a:solidFill>
                <a:schemeClr val="accent1"/>
              </a:solidFill>
            </a:endParaRPr>
          </a:p>
        </p:txBody>
      </p:sp>
      <p:sp>
        <p:nvSpPr>
          <p:cNvPr id="53" name="右箭头 52"/>
          <p:cNvSpPr/>
          <p:nvPr/>
        </p:nvSpPr>
        <p:spPr>
          <a:xfrm>
            <a:off x="7878557" y="4247719"/>
            <a:ext cx="622756" cy="4033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7" name="组合 16"/>
          <p:cNvGrpSpPr/>
          <p:nvPr/>
        </p:nvGrpSpPr>
        <p:grpSpPr>
          <a:xfrm>
            <a:off x="5584984" y="2349215"/>
            <a:ext cx="4659592" cy="2879985"/>
            <a:chOff x="5584984" y="2132752"/>
            <a:chExt cx="4659592" cy="2879985"/>
          </a:xfrm>
        </p:grpSpPr>
        <p:sp>
          <p:nvSpPr>
            <p:cNvPr id="48" name="矩形 47"/>
            <p:cNvSpPr/>
            <p:nvPr/>
          </p:nvSpPr>
          <p:spPr>
            <a:xfrm>
              <a:off x="5584984" y="4653136"/>
              <a:ext cx="432048" cy="33036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矩形标注 50"/>
            <p:cNvSpPr/>
            <p:nvPr/>
          </p:nvSpPr>
          <p:spPr>
            <a:xfrm>
              <a:off x="7393731" y="2137671"/>
              <a:ext cx="1368152" cy="723183"/>
            </a:xfrm>
            <a:prstGeom prst="wedgeRectCallout">
              <a:avLst>
                <a:gd name="adj1" fmla="val -149304"/>
                <a:gd name="adj2" fmla="val 30886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200" dirty="0">
                  <a:solidFill>
                    <a:schemeClr val="accent1"/>
                  </a:solidFill>
                </a:rPr>
                <a:t>Change from "</a:t>
              </a:r>
              <a:r>
                <a:rPr lang="zh-CN" sz="1200" dirty="0">
                  <a:solidFill>
                    <a:schemeClr val="tx2"/>
                  </a:solidFill>
                  <a:latin typeface="微软雅黑" panose="020B0503020204020204" pitchFamily="34" charset="-122"/>
                  <a:ea typeface="微软雅黑" panose="020B0503020204020204" pitchFamily="34" charset="-122"/>
                  <a:sym typeface="+mn-ea"/>
                </a:rPr>
                <a:t>未连接</a:t>
              </a:r>
              <a:r>
                <a:rPr lang="zh-CN" altLang="en-US" sz="1200" dirty="0">
                  <a:solidFill>
                    <a:schemeClr val="accent1"/>
                  </a:solidFill>
                </a:rPr>
                <a:t>" to "</a:t>
              </a:r>
              <a:r>
                <a:rPr lang="zh-CN" sz="1200" dirty="0">
                  <a:solidFill>
                    <a:schemeClr val="tx2"/>
                  </a:solidFill>
                  <a:latin typeface="微软雅黑" panose="020B0503020204020204" pitchFamily="34" charset="-122"/>
                  <a:ea typeface="微软雅黑" panose="020B0503020204020204" pitchFamily="34" charset="-122"/>
                  <a:sym typeface="+mn-ea"/>
                </a:rPr>
                <a:t>已连接</a:t>
              </a:r>
              <a:r>
                <a:rPr lang="zh-CN" altLang="en-US" sz="1200" dirty="0">
                  <a:solidFill>
                    <a:schemeClr val="accent1"/>
                  </a:solidFill>
                </a:rPr>
                <a:t>"</a:t>
              </a:r>
              <a:endParaRPr lang="zh-CN" altLang="en-US" sz="1200" dirty="0">
                <a:solidFill>
                  <a:schemeClr val="accent1"/>
                </a:solidFill>
              </a:endParaRPr>
            </a:p>
          </p:txBody>
        </p:sp>
        <p:sp>
          <p:nvSpPr>
            <p:cNvPr id="52" name="矩形标注 51"/>
            <p:cNvSpPr/>
            <p:nvPr/>
          </p:nvSpPr>
          <p:spPr>
            <a:xfrm>
              <a:off x="7393731" y="2132752"/>
              <a:ext cx="1368152" cy="728102"/>
            </a:xfrm>
            <a:prstGeom prst="wedgeRectCallout">
              <a:avLst>
                <a:gd name="adj1" fmla="val 125221"/>
                <a:gd name="adj2" fmla="val 31365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accent1"/>
                </a:solidFill>
              </a:endParaRPr>
            </a:p>
          </p:txBody>
        </p:sp>
        <p:sp>
          <p:nvSpPr>
            <p:cNvPr id="54" name="矩形 53"/>
            <p:cNvSpPr/>
            <p:nvPr/>
          </p:nvSpPr>
          <p:spPr>
            <a:xfrm>
              <a:off x="9812528" y="4682373"/>
              <a:ext cx="432048" cy="33036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7" name="右箭头 52"/>
          <p:cNvSpPr/>
          <p:nvPr/>
        </p:nvSpPr>
        <p:spPr>
          <a:xfrm>
            <a:off x="3693863" y="4247719"/>
            <a:ext cx="612315" cy="4033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barn(inVertical)">
                                      <p:cBhvr>
                                        <p:cTn id="7" dur="500"/>
                                        <p:tgtEl>
                                          <p:spTgt spid="3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8"/>
                                        </p:tgtEl>
                                        <p:attrNameLst>
                                          <p:attrName>style.visibility</p:attrName>
                                        </p:attrNameLst>
                                      </p:cBhvr>
                                      <p:to>
                                        <p:strVal val="visible"/>
                                      </p:to>
                                    </p:set>
                                    <p:animEffect transition="in" filter="barn(inVertical)">
                                      <p:cBhvr>
                                        <p:cTn id="12" dur="500"/>
                                        <p:tgtEl>
                                          <p:spTgt spid="38"/>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7"/>
                                        </p:tgtEl>
                                        <p:attrNameLst>
                                          <p:attrName>style.visibility</p:attrName>
                                        </p:attrNameLst>
                                      </p:cBhvr>
                                      <p:to>
                                        <p:strVal val="visible"/>
                                      </p:to>
                                    </p:set>
                                    <p:anim calcmode="lin" valueType="num">
                                      <p:cBhvr additive="base">
                                        <p:cTn id="17" dur="500" fill="hold"/>
                                        <p:tgtEl>
                                          <p:spTgt spid="47"/>
                                        </p:tgtEl>
                                        <p:attrNameLst>
                                          <p:attrName>ppt_x</p:attrName>
                                        </p:attrNameLst>
                                      </p:cBhvr>
                                      <p:tavLst>
                                        <p:tav tm="0">
                                          <p:val>
                                            <p:strVal val="#ppt_x"/>
                                          </p:val>
                                        </p:tav>
                                        <p:tav tm="100000">
                                          <p:val>
                                            <p:strVal val="#ppt_x"/>
                                          </p:val>
                                        </p:tav>
                                      </p:tavLst>
                                    </p:anim>
                                    <p:anim calcmode="lin" valueType="num">
                                      <p:cBhvr additive="base">
                                        <p:cTn id="18" dur="500" fill="hold"/>
                                        <p:tgtEl>
                                          <p:spTgt spid="47"/>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0"/>
                                        </p:tgtEl>
                                        <p:attrNameLst>
                                          <p:attrName>style.visibility</p:attrName>
                                        </p:attrNameLst>
                                      </p:cBhvr>
                                      <p:to>
                                        <p:strVal val="visible"/>
                                      </p:to>
                                    </p:set>
                                  </p:childTnLst>
                                </p:cTn>
                              </p:par>
                            </p:childTnLst>
                          </p:cTn>
                        </p:par>
                        <p:par>
                          <p:cTn id="23" fill="hold">
                            <p:stCondLst>
                              <p:cond delay="0"/>
                            </p:stCondLst>
                            <p:childTnLst>
                              <p:par>
                                <p:cTn id="24" presetID="16" presetClass="entr" presetSubtype="21" fill="hold" grpId="0" nodeType="afterEffect">
                                  <p:stCondLst>
                                    <p:cond delay="0"/>
                                  </p:stCondLst>
                                  <p:childTnLst>
                                    <p:set>
                                      <p:cBhvr>
                                        <p:cTn id="25" dur="1" fill="hold">
                                          <p:stCondLst>
                                            <p:cond delay="0"/>
                                          </p:stCondLst>
                                        </p:cTn>
                                        <p:tgtEl>
                                          <p:spTgt spid="43"/>
                                        </p:tgtEl>
                                        <p:attrNameLst>
                                          <p:attrName>style.visibility</p:attrName>
                                        </p:attrNameLst>
                                      </p:cBhvr>
                                      <p:to>
                                        <p:strVal val="visible"/>
                                      </p:to>
                                    </p:set>
                                    <p:animEffect transition="in" filter="barn(inVertical)">
                                      <p:cBhvr>
                                        <p:cTn id="26" dur="500"/>
                                        <p:tgtEl>
                                          <p:spTgt spid="43"/>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42"/>
                                        </p:tgtEl>
                                        <p:attrNameLst>
                                          <p:attrName>style.visibility</p:attrName>
                                        </p:attrNameLst>
                                      </p:cBhvr>
                                      <p:to>
                                        <p:strVal val="visible"/>
                                      </p:to>
                                    </p:set>
                                    <p:animEffect transition="in" filter="barn(inVertical)">
                                      <p:cBhvr>
                                        <p:cTn id="31" dur="500"/>
                                        <p:tgtEl>
                                          <p:spTgt spid="42"/>
                                        </p:tgtEl>
                                      </p:cBhvr>
                                    </p:animEffect>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53"/>
                                        </p:tgtEl>
                                        <p:attrNameLst>
                                          <p:attrName>style.visibility</p:attrName>
                                        </p:attrNameLst>
                                      </p:cBhvr>
                                      <p:to>
                                        <p:strVal val="visible"/>
                                      </p:to>
                                    </p:set>
                                    <p:anim calcmode="lin" valueType="num">
                                      <p:cBhvr additive="base">
                                        <p:cTn id="36" dur="500" fill="hold"/>
                                        <p:tgtEl>
                                          <p:spTgt spid="53"/>
                                        </p:tgtEl>
                                        <p:attrNameLst>
                                          <p:attrName>ppt_x</p:attrName>
                                        </p:attrNameLst>
                                      </p:cBhvr>
                                      <p:tavLst>
                                        <p:tav tm="0">
                                          <p:val>
                                            <p:strVal val="#ppt_x"/>
                                          </p:val>
                                        </p:tav>
                                        <p:tav tm="100000">
                                          <p:val>
                                            <p:strVal val="#ppt_x"/>
                                          </p:val>
                                        </p:tav>
                                      </p:tavLst>
                                    </p:anim>
                                    <p:anim calcmode="lin" valueType="num">
                                      <p:cBhvr additive="base">
                                        <p:cTn id="37" dur="500" fill="hold"/>
                                        <p:tgtEl>
                                          <p:spTgt spid="53"/>
                                        </p:tgtEl>
                                        <p:attrNameLst>
                                          <p:attrName>ppt_y</p:attrName>
                                        </p:attrNameLst>
                                      </p:cBhvr>
                                      <p:tavLst>
                                        <p:tav tm="0">
                                          <p:val>
                                            <p:strVal val="1+#ppt_h/2"/>
                                          </p:val>
                                        </p:tav>
                                        <p:tav tm="100000">
                                          <p:val>
                                            <p:strVal val="#ppt_y"/>
                                          </p:val>
                                        </p:tav>
                                      </p:tavLst>
                                    </p:anim>
                                  </p:childTnLst>
                                </p:cTn>
                              </p:par>
                            </p:childTnLst>
                          </p:cTn>
                        </p:par>
                        <p:par>
                          <p:cTn id="38" fill="hold">
                            <p:stCondLst>
                              <p:cond delay="500"/>
                            </p:stCondLst>
                            <p:childTnLst>
                              <p:par>
                                <p:cTn id="39" presetID="10" presetClass="entr" presetSubtype="0" fill="hold" nodeType="afterEffect">
                                  <p:stCondLst>
                                    <p:cond delay="0"/>
                                  </p:stCondLst>
                                  <p:childTnLst>
                                    <p:set>
                                      <p:cBhvr>
                                        <p:cTn id="40" dur="1" fill="hold">
                                          <p:stCondLst>
                                            <p:cond delay="0"/>
                                          </p:stCondLst>
                                        </p:cTn>
                                        <p:tgtEl>
                                          <p:spTgt spid="19"/>
                                        </p:tgtEl>
                                        <p:attrNameLst>
                                          <p:attrName>style.visibility</p:attrName>
                                        </p:attrNameLst>
                                      </p:cBhvr>
                                      <p:to>
                                        <p:strVal val="visible"/>
                                      </p:to>
                                    </p:set>
                                    <p:animEffect transition="in" filter="fade">
                                      <p:cBhvr>
                                        <p:cTn id="41" dur="500"/>
                                        <p:tgtEl>
                                          <p:spTgt spid="19"/>
                                        </p:tgtEl>
                                      </p:cBhvr>
                                    </p:animEffect>
                                  </p:childTnLst>
                                </p:cTn>
                              </p:par>
                            </p:childTnLst>
                          </p:cTn>
                        </p:par>
                        <p:par>
                          <p:cTn id="42" fill="hold">
                            <p:stCondLst>
                              <p:cond delay="1000"/>
                            </p:stCondLst>
                            <p:childTnLst>
                              <p:par>
                                <p:cTn id="43" presetID="6" presetClass="entr" presetSubtype="16" fill="hold" nodeType="afterEffect">
                                  <p:stCondLst>
                                    <p:cond delay="0"/>
                                  </p:stCondLst>
                                  <p:childTnLst>
                                    <p:set>
                                      <p:cBhvr>
                                        <p:cTn id="44" dur="1" fill="hold">
                                          <p:stCondLst>
                                            <p:cond delay="0"/>
                                          </p:stCondLst>
                                        </p:cTn>
                                        <p:tgtEl>
                                          <p:spTgt spid="17"/>
                                        </p:tgtEl>
                                        <p:attrNameLst>
                                          <p:attrName>style.visibility</p:attrName>
                                        </p:attrNameLst>
                                      </p:cBhvr>
                                      <p:to>
                                        <p:strVal val="visible"/>
                                      </p:to>
                                    </p:set>
                                    <p:animEffect transition="in" filter="circle(in)">
                                      <p:cBhvr>
                                        <p:cTn id="45" dur="2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38" grpId="0" bldLvl="0" animBg="1"/>
      <p:bldP spid="42" grpId="0" animBg="1"/>
      <p:bldP spid="43" grpId="0" bldLvl="0" animBg="1"/>
      <p:bldP spid="53" grpId="0" animBg="1"/>
      <p:bldP spid="4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图片 18"/>
          <p:cNvPicPr>
            <a:picLocks noChangeAspect="1"/>
          </p:cNvPicPr>
          <p:nvPr/>
        </p:nvPicPr>
        <p:blipFill>
          <a:blip r:embed="rId1">
            <a:extLst>
              <a:ext uri="{28A0092B-C50C-407E-A947-70E740481C1C}">
                <a14:useLocalDpi xmlns:a14="http://schemas.microsoft.com/office/drawing/2010/main" val="0"/>
              </a:ext>
            </a:extLst>
          </a:blip>
          <a:srcRect/>
          <a:stretch>
            <a:fillRect/>
          </a:stretch>
        </p:blipFill>
        <p:spPr>
          <a:xfrm>
            <a:off x="1268228" y="2619644"/>
            <a:ext cx="4288566" cy="2966988"/>
          </a:xfrm>
          <a:prstGeom prst="rect">
            <a:avLst/>
          </a:prstGeom>
        </p:spPr>
      </p:pic>
      <p:sp>
        <p:nvSpPr>
          <p:cNvPr id="2" name="矩形 1"/>
          <p:cNvSpPr/>
          <p:nvPr/>
        </p:nvSpPr>
        <p:spPr>
          <a:xfrm>
            <a:off x="0" y="0"/>
            <a:ext cx="985019" cy="58316"/>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 name="组合 2"/>
          <p:cNvGrpSpPr/>
          <p:nvPr/>
        </p:nvGrpSpPr>
        <p:grpSpPr>
          <a:xfrm>
            <a:off x="192931" y="0"/>
            <a:ext cx="576064" cy="836712"/>
            <a:chOff x="841003" y="360040"/>
            <a:chExt cx="504056" cy="836712"/>
          </a:xfrm>
          <a:gradFill>
            <a:gsLst>
              <a:gs pos="0">
                <a:srgbClr val="0E1A40"/>
              </a:gs>
              <a:gs pos="100000">
                <a:srgbClr val="2F5EB0"/>
              </a:gs>
            </a:gsLst>
            <a:lin ang="13800000" scaled="0"/>
          </a:gradFill>
        </p:grpSpPr>
        <p:sp>
          <p:nvSpPr>
            <p:cNvPr id="4" name="矩形 3"/>
            <p:cNvSpPr/>
            <p:nvPr/>
          </p:nvSpPr>
          <p:spPr>
            <a:xfrm>
              <a:off x="841003" y="360040"/>
              <a:ext cx="504056" cy="54868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等腰三角形 4"/>
            <p:cNvSpPr/>
            <p:nvPr/>
          </p:nvSpPr>
          <p:spPr>
            <a:xfrm rot="10800000">
              <a:off x="841003" y="908720"/>
              <a:ext cx="504056" cy="28803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文本框 9"/>
          <p:cNvSpPr txBox="1"/>
          <p:nvPr/>
        </p:nvSpPr>
        <p:spPr>
          <a:xfrm>
            <a:off x="985019" y="176185"/>
            <a:ext cx="2664296" cy="437515"/>
          </a:xfrm>
          <a:prstGeom prst="rect">
            <a:avLst/>
          </a:prstGeom>
          <a:noFill/>
        </p:spPr>
        <p:txBody>
          <a:bodyPr wrap="square" lIns="68580" tIns="34290" rIns="68580" bIns="34290" rtlCol="0">
            <a:spAutoFit/>
          </a:bodyPr>
          <a:lstStyle/>
          <a:p>
            <a:r>
              <a:rPr sz="2400" b="1" dirty="0">
                <a:solidFill>
                  <a:srgbClr val="1E497D"/>
                </a:solidFill>
                <a:latin typeface="微软雅黑" panose="020B0503020204020204" pitchFamily="34" charset="-122"/>
                <a:ea typeface="微软雅黑" panose="020B0503020204020204" pitchFamily="34" charset="-122"/>
                <a:sym typeface="微软雅黑" panose="020B0503020204020204" pitchFamily="34" charset="-122"/>
              </a:rPr>
              <a:t>HMI Settings</a:t>
            </a:r>
            <a:endParaRPr lang="zh-CN" altLang="en-US" sz="2400" b="1" dirty="0">
              <a:solidFill>
                <a:srgbClr val="1E497D"/>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9" name="矩形 8"/>
          <p:cNvSpPr/>
          <p:nvPr/>
        </p:nvSpPr>
        <p:spPr>
          <a:xfrm flipH="1">
            <a:off x="-3" y="6525344"/>
            <a:ext cx="12195177" cy="360511"/>
          </a:xfrm>
          <a:prstGeom prst="rect">
            <a:avLst/>
          </a:prstGeom>
          <a:gradFill>
            <a:gsLst>
              <a:gs pos="0">
                <a:srgbClr val="0E1A40"/>
              </a:gs>
              <a:gs pos="100000">
                <a:srgbClr val="2F5EB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flipH="1">
            <a:off x="-4" y="6611923"/>
            <a:ext cx="12195177" cy="28897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KSO_Shape"/>
          <p:cNvSpPr/>
          <p:nvPr/>
        </p:nvSpPr>
        <p:spPr bwMode="auto">
          <a:xfrm>
            <a:off x="334546" y="254607"/>
            <a:ext cx="292833" cy="222065"/>
          </a:xfrm>
          <a:custGeom>
            <a:avLst/>
            <a:gdLst>
              <a:gd name="T0" fmla="*/ 104753 w 3040062"/>
              <a:gd name="T1" fmla="*/ 1241540 h 2303463"/>
              <a:gd name="T2" fmla="*/ 251725 w 3040062"/>
              <a:gd name="T3" fmla="*/ 1260899 h 2303463"/>
              <a:gd name="T4" fmla="*/ 265692 w 3040062"/>
              <a:gd name="T5" fmla="*/ 1110467 h 2303463"/>
              <a:gd name="T6" fmla="*/ 844867 w 3040062"/>
              <a:gd name="T7" fmla="*/ 970596 h 2303463"/>
              <a:gd name="T8" fmla="*/ 870584 w 3040062"/>
              <a:gd name="T9" fmla="*/ 987377 h 2303463"/>
              <a:gd name="T10" fmla="*/ 872172 w 3040062"/>
              <a:gd name="T11" fmla="*/ 1402771 h 2303463"/>
              <a:gd name="T12" fmla="*/ 848359 w 3040062"/>
              <a:gd name="T13" fmla="*/ 1421768 h 2303463"/>
              <a:gd name="T14" fmla="*/ 615315 w 3040062"/>
              <a:gd name="T15" fmla="*/ 1415119 h 2303463"/>
              <a:gd name="T16" fmla="*/ 603250 w 3040062"/>
              <a:gd name="T17" fmla="*/ 1002891 h 2303463"/>
              <a:gd name="T18" fmla="*/ 617855 w 3040062"/>
              <a:gd name="T19" fmla="*/ 975662 h 2303463"/>
              <a:gd name="T20" fmla="*/ 1240437 w 3040062"/>
              <a:gd name="T21" fmla="*/ 749300 h 2303463"/>
              <a:gd name="T22" fmla="*/ 1265867 w 3040062"/>
              <a:gd name="T23" fmla="*/ 766421 h 2303463"/>
              <a:gd name="T24" fmla="*/ 1267138 w 3040062"/>
              <a:gd name="T25" fmla="*/ 1402743 h 2303463"/>
              <a:gd name="T26" fmla="*/ 1243616 w 3040062"/>
              <a:gd name="T27" fmla="*/ 1421766 h 2303463"/>
              <a:gd name="T28" fmla="*/ 1010298 w 3040062"/>
              <a:gd name="T29" fmla="*/ 1415108 h 2303463"/>
              <a:gd name="T30" fmla="*/ 998537 w 3040062"/>
              <a:gd name="T31" fmla="*/ 782273 h 2303463"/>
              <a:gd name="T32" fmla="*/ 1012841 w 3040062"/>
              <a:gd name="T33" fmla="*/ 755007 h 2303463"/>
              <a:gd name="T34" fmla="*/ 2175011 w 3040062"/>
              <a:gd name="T35" fmla="*/ 666432 h 2303463"/>
              <a:gd name="T36" fmla="*/ 2235666 w 3040062"/>
              <a:gd name="T37" fmla="*/ 692135 h 2303463"/>
              <a:gd name="T38" fmla="*/ 2277268 w 3040062"/>
              <a:gd name="T39" fmla="*/ 742271 h 2303463"/>
              <a:gd name="T40" fmla="*/ 2290605 w 3040062"/>
              <a:gd name="T41" fmla="*/ 1286150 h 2303463"/>
              <a:gd name="T42" fmla="*/ 2948603 w 3040062"/>
              <a:gd name="T43" fmla="*/ 1365796 h 2303463"/>
              <a:gd name="T44" fmla="*/ 3005765 w 3040062"/>
              <a:gd name="T45" fmla="*/ 1408316 h 2303463"/>
              <a:gd name="T46" fmla="*/ 3036887 w 3040062"/>
              <a:gd name="T47" fmla="*/ 1473366 h 2303463"/>
              <a:gd name="T48" fmla="*/ 3035616 w 3040062"/>
              <a:gd name="T49" fmla="*/ 2191451 h 2303463"/>
              <a:gd name="T50" fmla="*/ 3001319 w 3040062"/>
              <a:gd name="T51" fmla="*/ 2254597 h 2303463"/>
              <a:gd name="T52" fmla="*/ 2941934 w 3040062"/>
              <a:gd name="T53" fmla="*/ 2294578 h 2303463"/>
              <a:gd name="T54" fmla="*/ 2171200 w 3040062"/>
              <a:gd name="T55" fmla="*/ 2303146 h 2303463"/>
              <a:gd name="T56" fmla="*/ 2113403 w 3040062"/>
              <a:gd name="T57" fmla="*/ 2292040 h 2303463"/>
              <a:gd name="T58" fmla="*/ 1552263 w 3040062"/>
              <a:gd name="T59" fmla="*/ 1741815 h 2303463"/>
              <a:gd name="T60" fmla="*/ 1526223 w 3040062"/>
              <a:gd name="T61" fmla="*/ 1686919 h 2303463"/>
              <a:gd name="T62" fmla="*/ 1529081 w 3040062"/>
              <a:gd name="T63" fmla="*/ 1626946 h 2303463"/>
              <a:gd name="T64" fmla="*/ 1560520 w 3040062"/>
              <a:gd name="T65" fmla="*/ 1574272 h 2303463"/>
              <a:gd name="T66" fmla="*/ 1612919 w 3040062"/>
              <a:gd name="T67" fmla="*/ 1542858 h 2303463"/>
              <a:gd name="T68" fmla="*/ 1673891 w 3040062"/>
              <a:gd name="T69" fmla="*/ 1539685 h 2303463"/>
              <a:gd name="T70" fmla="*/ 1728513 w 3040062"/>
              <a:gd name="T71" fmla="*/ 1565705 h 2303463"/>
              <a:gd name="T72" fmla="*/ 2024167 w 3040062"/>
              <a:gd name="T73" fmla="*/ 760992 h 2303463"/>
              <a:gd name="T74" fmla="*/ 2057829 w 3040062"/>
              <a:gd name="T75" fmla="*/ 704828 h 2303463"/>
              <a:gd name="T76" fmla="*/ 2113721 w 3040062"/>
              <a:gd name="T77" fmla="*/ 670875 h 2303463"/>
              <a:gd name="T78" fmla="*/ 1640947 w 3040062"/>
              <a:gd name="T79" fmla="*/ 485773 h 2303463"/>
              <a:gd name="T80" fmla="*/ 1662436 w 3040062"/>
              <a:gd name="T81" fmla="*/ 507334 h 2303463"/>
              <a:gd name="T82" fmla="*/ 1658328 w 3040062"/>
              <a:gd name="T83" fmla="*/ 1408133 h 2303463"/>
              <a:gd name="T84" fmla="*/ 1631151 w 3040062"/>
              <a:gd name="T85" fmla="*/ 1422401 h 2303463"/>
              <a:gd name="T86" fmla="*/ 1401409 w 3040062"/>
              <a:gd name="T87" fmla="*/ 1410669 h 2303463"/>
              <a:gd name="T88" fmla="*/ 1394457 w 3040062"/>
              <a:gd name="T89" fmla="*/ 510505 h 2303463"/>
              <a:gd name="T90" fmla="*/ 1413734 w 3040062"/>
              <a:gd name="T91" fmla="*/ 486725 h 2303463"/>
              <a:gd name="T92" fmla="*/ 2856582 w 3040062"/>
              <a:gd name="T93" fmla="*/ 2539 h 2303463"/>
              <a:gd name="T94" fmla="*/ 2942924 w 3040062"/>
              <a:gd name="T95" fmla="*/ 45384 h 2303463"/>
              <a:gd name="T96" fmla="*/ 3001649 w 3040062"/>
              <a:gd name="T97" fmla="*/ 130121 h 2303463"/>
              <a:gd name="T98" fmla="*/ 3021012 w 3040062"/>
              <a:gd name="T99" fmla="*/ 1276768 h 2303463"/>
              <a:gd name="T100" fmla="*/ 2944193 w 3040062"/>
              <a:gd name="T101" fmla="*/ 1247252 h 2303463"/>
              <a:gd name="T102" fmla="*/ 374889 w 3040062"/>
              <a:gd name="T103" fmla="*/ 1959424 h 2303463"/>
              <a:gd name="T104" fmla="*/ 127291 w 3040062"/>
              <a:gd name="T105" fmla="*/ 2259336 h 2303463"/>
              <a:gd name="T106" fmla="*/ 50472 w 3040062"/>
              <a:gd name="T107" fmla="*/ 2198402 h 2303463"/>
              <a:gd name="T108" fmla="*/ 6349 w 3040062"/>
              <a:gd name="T109" fmla="*/ 2100970 h 2303463"/>
              <a:gd name="T110" fmla="*/ 3809 w 3040062"/>
              <a:gd name="T111" fmla="*/ 183438 h 2303463"/>
              <a:gd name="T112" fmla="*/ 44441 w 3040062"/>
              <a:gd name="T113" fmla="*/ 83468 h 2303463"/>
              <a:gd name="T114" fmla="*/ 118720 w 3040062"/>
              <a:gd name="T115" fmla="*/ 17773 h 2303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040062" h="2303463">
                <a:moveTo>
                  <a:pt x="124116" y="1098725"/>
                </a:moveTo>
                <a:lnTo>
                  <a:pt x="120307" y="1099042"/>
                </a:lnTo>
                <a:lnTo>
                  <a:pt x="116498" y="1099994"/>
                </a:lnTo>
                <a:lnTo>
                  <a:pt x="113324" y="1101898"/>
                </a:lnTo>
                <a:lnTo>
                  <a:pt x="110467" y="1104120"/>
                </a:lnTo>
                <a:lnTo>
                  <a:pt x="108245" y="1107294"/>
                </a:lnTo>
                <a:lnTo>
                  <a:pt x="106340" y="1110467"/>
                </a:lnTo>
                <a:lnTo>
                  <a:pt x="105071" y="1114276"/>
                </a:lnTo>
                <a:lnTo>
                  <a:pt x="104753" y="1118084"/>
                </a:lnTo>
                <a:lnTo>
                  <a:pt x="104753" y="1241540"/>
                </a:lnTo>
                <a:lnTo>
                  <a:pt x="105071" y="1245348"/>
                </a:lnTo>
                <a:lnTo>
                  <a:pt x="106340" y="1249157"/>
                </a:lnTo>
                <a:lnTo>
                  <a:pt x="108245" y="1252330"/>
                </a:lnTo>
                <a:lnTo>
                  <a:pt x="110467" y="1255187"/>
                </a:lnTo>
                <a:lnTo>
                  <a:pt x="113324" y="1257726"/>
                </a:lnTo>
                <a:lnTo>
                  <a:pt x="116498" y="1259312"/>
                </a:lnTo>
                <a:lnTo>
                  <a:pt x="120307" y="1260899"/>
                </a:lnTo>
                <a:lnTo>
                  <a:pt x="124116" y="1261217"/>
                </a:lnTo>
                <a:lnTo>
                  <a:pt x="247598" y="1261217"/>
                </a:lnTo>
                <a:lnTo>
                  <a:pt x="251725" y="1260899"/>
                </a:lnTo>
                <a:lnTo>
                  <a:pt x="255216" y="1259312"/>
                </a:lnTo>
                <a:lnTo>
                  <a:pt x="258708" y="1257726"/>
                </a:lnTo>
                <a:lnTo>
                  <a:pt x="261565" y="1255187"/>
                </a:lnTo>
                <a:lnTo>
                  <a:pt x="264105" y="1252330"/>
                </a:lnTo>
                <a:lnTo>
                  <a:pt x="265692" y="1249157"/>
                </a:lnTo>
                <a:lnTo>
                  <a:pt x="266644" y="1245348"/>
                </a:lnTo>
                <a:lnTo>
                  <a:pt x="266961" y="1241540"/>
                </a:lnTo>
                <a:lnTo>
                  <a:pt x="266961" y="1118084"/>
                </a:lnTo>
                <a:lnTo>
                  <a:pt x="266644" y="1114276"/>
                </a:lnTo>
                <a:lnTo>
                  <a:pt x="265692" y="1110467"/>
                </a:lnTo>
                <a:lnTo>
                  <a:pt x="264105" y="1107294"/>
                </a:lnTo>
                <a:lnTo>
                  <a:pt x="261565" y="1104120"/>
                </a:lnTo>
                <a:lnTo>
                  <a:pt x="258708" y="1101898"/>
                </a:lnTo>
                <a:lnTo>
                  <a:pt x="255216" y="1099994"/>
                </a:lnTo>
                <a:lnTo>
                  <a:pt x="251725" y="1099042"/>
                </a:lnTo>
                <a:lnTo>
                  <a:pt x="247598" y="1098725"/>
                </a:lnTo>
                <a:lnTo>
                  <a:pt x="124116" y="1098725"/>
                </a:lnTo>
                <a:close/>
                <a:moveTo>
                  <a:pt x="636270" y="969963"/>
                </a:moveTo>
                <a:lnTo>
                  <a:pt x="841692" y="969963"/>
                </a:lnTo>
                <a:lnTo>
                  <a:pt x="844867" y="970596"/>
                </a:lnTo>
                <a:lnTo>
                  <a:pt x="848359" y="970913"/>
                </a:lnTo>
                <a:lnTo>
                  <a:pt x="851534" y="971546"/>
                </a:lnTo>
                <a:lnTo>
                  <a:pt x="854709" y="972813"/>
                </a:lnTo>
                <a:lnTo>
                  <a:pt x="857567" y="974396"/>
                </a:lnTo>
                <a:lnTo>
                  <a:pt x="860107" y="975662"/>
                </a:lnTo>
                <a:lnTo>
                  <a:pt x="862647" y="977878"/>
                </a:lnTo>
                <a:lnTo>
                  <a:pt x="865187" y="979778"/>
                </a:lnTo>
                <a:lnTo>
                  <a:pt x="867092" y="982311"/>
                </a:lnTo>
                <a:lnTo>
                  <a:pt x="868997" y="984844"/>
                </a:lnTo>
                <a:lnTo>
                  <a:pt x="870584" y="987377"/>
                </a:lnTo>
                <a:lnTo>
                  <a:pt x="872172" y="990226"/>
                </a:lnTo>
                <a:lnTo>
                  <a:pt x="873124" y="993076"/>
                </a:lnTo>
                <a:lnTo>
                  <a:pt x="873760" y="996242"/>
                </a:lnTo>
                <a:lnTo>
                  <a:pt x="874712" y="999725"/>
                </a:lnTo>
                <a:lnTo>
                  <a:pt x="874712" y="1002891"/>
                </a:lnTo>
                <a:lnTo>
                  <a:pt x="874712" y="1389790"/>
                </a:lnTo>
                <a:lnTo>
                  <a:pt x="874712" y="1393273"/>
                </a:lnTo>
                <a:lnTo>
                  <a:pt x="873760" y="1396439"/>
                </a:lnTo>
                <a:lnTo>
                  <a:pt x="873124" y="1399605"/>
                </a:lnTo>
                <a:lnTo>
                  <a:pt x="872172" y="1402771"/>
                </a:lnTo>
                <a:lnTo>
                  <a:pt x="870584" y="1405304"/>
                </a:lnTo>
                <a:lnTo>
                  <a:pt x="868997" y="1408154"/>
                </a:lnTo>
                <a:lnTo>
                  <a:pt x="867092" y="1410686"/>
                </a:lnTo>
                <a:lnTo>
                  <a:pt x="865187" y="1413219"/>
                </a:lnTo>
                <a:lnTo>
                  <a:pt x="862647" y="1415119"/>
                </a:lnTo>
                <a:lnTo>
                  <a:pt x="860107" y="1417019"/>
                </a:lnTo>
                <a:lnTo>
                  <a:pt x="857567" y="1418602"/>
                </a:lnTo>
                <a:lnTo>
                  <a:pt x="854709" y="1420185"/>
                </a:lnTo>
                <a:lnTo>
                  <a:pt x="851534" y="1421135"/>
                </a:lnTo>
                <a:lnTo>
                  <a:pt x="848359" y="1421768"/>
                </a:lnTo>
                <a:lnTo>
                  <a:pt x="844867" y="1422401"/>
                </a:lnTo>
                <a:lnTo>
                  <a:pt x="841692" y="1422401"/>
                </a:lnTo>
                <a:lnTo>
                  <a:pt x="636270" y="1422401"/>
                </a:lnTo>
                <a:lnTo>
                  <a:pt x="632777" y="1422401"/>
                </a:lnTo>
                <a:lnTo>
                  <a:pt x="629920" y="1421768"/>
                </a:lnTo>
                <a:lnTo>
                  <a:pt x="626745" y="1421135"/>
                </a:lnTo>
                <a:lnTo>
                  <a:pt x="623570" y="1420185"/>
                </a:lnTo>
                <a:lnTo>
                  <a:pt x="620713" y="1418602"/>
                </a:lnTo>
                <a:lnTo>
                  <a:pt x="617855" y="1417019"/>
                </a:lnTo>
                <a:lnTo>
                  <a:pt x="615315" y="1415119"/>
                </a:lnTo>
                <a:lnTo>
                  <a:pt x="613093" y="1413219"/>
                </a:lnTo>
                <a:lnTo>
                  <a:pt x="610870" y="1410686"/>
                </a:lnTo>
                <a:lnTo>
                  <a:pt x="608965" y="1408154"/>
                </a:lnTo>
                <a:lnTo>
                  <a:pt x="607378" y="1405304"/>
                </a:lnTo>
                <a:lnTo>
                  <a:pt x="606108" y="1402771"/>
                </a:lnTo>
                <a:lnTo>
                  <a:pt x="605155" y="1399605"/>
                </a:lnTo>
                <a:lnTo>
                  <a:pt x="603885" y="1396439"/>
                </a:lnTo>
                <a:lnTo>
                  <a:pt x="603568" y="1393273"/>
                </a:lnTo>
                <a:lnTo>
                  <a:pt x="603250" y="1389790"/>
                </a:lnTo>
                <a:lnTo>
                  <a:pt x="603250" y="1002891"/>
                </a:lnTo>
                <a:lnTo>
                  <a:pt x="603568" y="999725"/>
                </a:lnTo>
                <a:lnTo>
                  <a:pt x="603885" y="996242"/>
                </a:lnTo>
                <a:lnTo>
                  <a:pt x="605155" y="993076"/>
                </a:lnTo>
                <a:lnTo>
                  <a:pt x="606108" y="990226"/>
                </a:lnTo>
                <a:lnTo>
                  <a:pt x="607378" y="987377"/>
                </a:lnTo>
                <a:lnTo>
                  <a:pt x="608965" y="984844"/>
                </a:lnTo>
                <a:lnTo>
                  <a:pt x="610870" y="982311"/>
                </a:lnTo>
                <a:lnTo>
                  <a:pt x="613093" y="979778"/>
                </a:lnTo>
                <a:lnTo>
                  <a:pt x="615315" y="977878"/>
                </a:lnTo>
                <a:lnTo>
                  <a:pt x="617855" y="975662"/>
                </a:lnTo>
                <a:lnTo>
                  <a:pt x="620713" y="974396"/>
                </a:lnTo>
                <a:lnTo>
                  <a:pt x="623570" y="972813"/>
                </a:lnTo>
                <a:lnTo>
                  <a:pt x="626745" y="971546"/>
                </a:lnTo>
                <a:lnTo>
                  <a:pt x="629920" y="970913"/>
                </a:lnTo>
                <a:lnTo>
                  <a:pt x="632777" y="970596"/>
                </a:lnTo>
                <a:lnTo>
                  <a:pt x="636270" y="969963"/>
                </a:lnTo>
                <a:close/>
                <a:moveTo>
                  <a:pt x="1027781" y="749300"/>
                </a:moveTo>
                <a:lnTo>
                  <a:pt x="1031278" y="749300"/>
                </a:lnTo>
                <a:lnTo>
                  <a:pt x="1236940" y="749300"/>
                </a:lnTo>
                <a:lnTo>
                  <a:pt x="1240437" y="749300"/>
                </a:lnTo>
                <a:lnTo>
                  <a:pt x="1243616" y="750251"/>
                </a:lnTo>
                <a:lnTo>
                  <a:pt x="1246476" y="750885"/>
                </a:lnTo>
                <a:lnTo>
                  <a:pt x="1249655" y="751837"/>
                </a:lnTo>
                <a:lnTo>
                  <a:pt x="1252516" y="753105"/>
                </a:lnTo>
                <a:lnTo>
                  <a:pt x="1255377" y="755007"/>
                </a:lnTo>
                <a:lnTo>
                  <a:pt x="1257920" y="756592"/>
                </a:lnTo>
                <a:lnTo>
                  <a:pt x="1260145" y="758812"/>
                </a:lnTo>
                <a:lnTo>
                  <a:pt x="1262370" y="761348"/>
                </a:lnTo>
                <a:lnTo>
                  <a:pt x="1264595" y="763567"/>
                </a:lnTo>
                <a:lnTo>
                  <a:pt x="1265867" y="766421"/>
                </a:lnTo>
                <a:lnTo>
                  <a:pt x="1267138" y="769274"/>
                </a:lnTo>
                <a:lnTo>
                  <a:pt x="1268410" y="772445"/>
                </a:lnTo>
                <a:lnTo>
                  <a:pt x="1269363" y="775615"/>
                </a:lnTo>
                <a:lnTo>
                  <a:pt x="1269681" y="778786"/>
                </a:lnTo>
                <a:lnTo>
                  <a:pt x="1269999" y="782273"/>
                </a:lnTo>
                <a:lnTo>
                  <a:pt x="1269999" y="1389744"/>
                </a:lnTo>
                <a:lnTo>
                  <a:pt x="1269681" y="1393231"/>
                </a:lnTo>
                <a:lnTo>
                  <a:pt x="1269363" y="1396402"/>
                </a:lnTo>
                <a:lnTo>
                  <a:pt x="1268410" y="1399572"/>
                </a:lnTo>
                <a:lnTo>
                  <a:pt x="1267138" y="1402743"/>
                </a:lnTo>
                <a:lnTo>
                  <a:pt x="1265867" y="1405279"/>
                </a:lnTo>
                <a:lnTo>
                  <a:pt x="1264595" y="1408133"/>
                </a:lnTo>
                <a:lnTo>
                  <a:pt x="1262370" y="1410669"/>
                </a:lnTo>
                <a:lnTo>
                  <a:pt x="1260145" y="1413206"/>
                </a:lnTo>
                <a:lnTo>
                  <a:pt x="1257920" y="1415108"/>
                </a:lnTo>
                <a:lnTo>
                  <a:pt x="1255377" y="1417010"/>
                </a:lnTo>
                <a:lnTo>
                  <a:pt x="1252516" y="1418595"/>
                </a:lnTo>
                <a:lnTo>
                  <a:pt x="1249655" y="1420181"/>
                </a:lnTo>
                <a:lnTo>
                  <a:pt x="1246476" y="1421132"/>
                </a:lnTo>
                <a:lnTo>
                  <a:pt x="1243616" y="1421766"/>
                </a:lnTo>
                <a:lnTo>
                  <a:pt x="1240437" y="1422400"/>
                </a:lnTo>
                <a:lnTo>
                  <a:pt x="1236940" y="1422400"/>
                </a:lnTo>
                <a:lnTo>
                  <a:pt x="1031278" y="1422400"/>
                </a:lnTo>
                <a:lnTo>
                  <a:pt x="1027781" y="1422400"/>
                </a:lnTo>
                <a:lnTo>
                  <a:pt x="1024602" y="1421766"/>
                </a:lnTo>
                <a:lnTo>
                  <a:pt x="1021424" y="1421132"/>
                </a:lnTo>
                <a:lnTo>
                  <a:pt x="1018245" y="1420181"/>
                </a:lnTo>
                <a:lnTo>
                  <a:pt x="1015384" y="1418595"/>
                </a:lnTo>
                <a:lnTo>
                  <a:pt x="1012841" y="1417010"/>
                </a:lnTo>
                <a:lnTo>
                  <a:pt x="1010298" y="1415108"/>
                </a:lnTo>
                <a:lnTo>
                  <a:pt x="1007755" y="1413206"/>
                </a:lnTo>
                <a:lnTo>
                  <a:pt x="1005848" y="1410669"/>
                </a:lnTo>
                <a:lnTo>
                  <a:pt x="1003941" y="1408133"/>
                </a:lnTo>
                <a:lnTo>
                  <a:pt x="1002351" y="1405279"/>
                </a:lnTo>
                <a:lnTo>
                  <a:pt x="1000762" y="1402743"/>
                </a:lnTo>
                <a:lnTo>
                  <a:pt x="999808" y="1399572"/>
                </a:lnTo>
                <a:lnTo>
                  <a:pt x="999173" y="1396402"/>
                </a:lnTo>
                <a:lnTo>
                  <a:pt x="998537" y="1393231"/>
                </a:lnTo>
                <a:lnTo>
                  <a:pt x="998537" y="1389744"/>
                </a:lnTo>
                <a:lnTo>
                  <a:pt x="998537" y="782273"/>
                </a:lnTo>
                <a:lnTo>
                  <a:pt x="998537" y="778786"/>
                </a:lnTo>
                <a:lnTo>
                  <a:pt x="999173" y="775615"/>
                </a:lnTo>
                <a:lnTo>
                  <a:pt x="999808" y="772445"/>
                </a:lnTo>
                <a:lnTo>
                  <a:pt x="1000762" y="769274"/>
                </a:lnTo>
                <a:lnTo>
                  <a:pt x="1002351" y="766421"/>
                </a:lnTo>
                <a:lnTo>
                  <a:pt x="1003941" y="763567"/>
                </a:lnTo>
                <a:lnTo>
                  <a:pt x="1005848" y="761348"/>
                </a:lnTo>
                <a:lnTo>
                  <a:pt x="1007755" y="758812"/>
                </a:lnTo>
                <a:lnTo>
                  <a:pt x="1010298" y="756592"/>
                </a:lnTo>
                <a:lnTo>
                  <a:pt x="1012841" y="755007"/>
                </a:lnTo>
                <a:lnTo>
                  <a:pt x="1015384" y="753105"/>
                </a:lnTo>
                <a:lnTo>
                  <a:pt x="1018245" y="751837"/>
                </a:lnTo>
                <a:lnTo>
                  <a:pt x="1021424" y="750885"/>
                </a:lnTo>
                <a:lnTo>
                  <a:pt x="1024602" y="750251"/>
                </a:lnTo>
                <a:lnTo>
                  <a:pt x="1027781" y="749300"/>
                </a:lnTo>
                <a:close/>
                <a:moveTo>
                  <a:pt x="2147065" y="665163"/>
                </a:moveTo>
                <a:lnTo>
                  <a:pt x="2154052" y="665163"/>
                </a:lnTo>
                <a:lnTo>
                  <a:pt x="2161038" y="665163"/>
                </a:lnTo>
                <a:lnTo>
                  <a:pt x="2168025" y="665798"/>
                </a:lnTo>
                <a:lnTo>
                  <a:pt x="2175011" y="666432"/>
                </a:lnTo>
                <a:lnTo>
                  <a:pt x="2181680" y="667702"/>
                </a:lnTo>
                <a:lnTo>
                  <a:pt x="2188349" y="669288"/>
                </a:lnTo>
                <a:lnTo>
                  <a:pt x="2194700" y="670875"/>
                </a:lnTo>
                <a:lnTo>
                  <a:pt x="2201369" y="673413"/>
                </a:lnTo>
                <a:lnTo>
                  <a:pt x="2207085" y="675952"/>
                </a:lnTo>
                <a:lnTo>
                  <a:pt x="2213437" y="678173"/>
                </a:lnTo>
                <a:lnTo>
                  <a:pt x="2219471" y="681346"/>
                </a:lnTo>
                <a:lnTo>
                  <a:pt x="2224869" y="684519"/>
                </a:lnTo>
                <a:lnTo>
                  <a:pt x="2230585" y="688327"/>
                </a:lnTo>
                <a:lnTo>
                  <a:pt x="2235666" y="692135"/>
                </a:lnTo>
                <a:lnTo>
                  <a:pt x="2241065" y="695943"/>
                </a:lnTo>
                <a:lnTo>
                  <a:pt x="2245829" y="700702"/>
                </a:lnTo>
                <a:lnTo>
                  <a:pt x="2250910" y="704828"/>
                </a:lnTo>
                <a:lnTo>
                  <a:pt x="2255356" y="709587"/>
                </a:lnTo>
                <a:lnTo>
                  <a:pt x="2259484" y="714347"/>
                </a:lnTo>
                <a:lnTo>
                  <a:pt x="2263612" y="719741"/>
                </a:lnTo>
                <a:lnTo>
                  <a:pt x="2267423" y="724819"/>
                </a:lnTo>
                <a:lnTo>
                  <a:pt x="2270916" y="730530"/>
                </a:lnTo>
                <a:lnTo>
                  <a:pt x="2274092" y="736559"/>
                </a:lnTo>
                <a:lnTo>
                  <a:pt x="2277268" y="742271"/>
                </a:lnTo>
                <a:lnTo>
                  <a:pt x="2280126" y="748300"/>
                </a:lnTo>
                <a:lnTo>
                  <a:pt x="2282666" y="754646"/>
                </a:lnTo>
                <a:lnTo>
                  <a:pt x="2284572" y="760992"/>
                </a:lnTo>
                <a:lnTo>
                  <a:pt x="2286477" y="767021"/>
                </a:lnTo>
                <a:lnTo>
                  <a:pt x="2287747" y="773685"/>
                </a:lnTo>
                <a:lnTo>
                  <a:pt x="2289018" y="780349"/>
                </a:lnTo>
                <a:lnTo>
                  <a:pt x="2289970" y="787330"/>
                </a:lnTo>
                <a:lnTo>
                  <a:pt x="2290605" y="794311"/>
                </a:lnTo>
                <a:lnTo>
                  <a:pt x="2290605" y="801292"/>
                </a:lnTo>
                <a:lnTo>
                  <a:pt x="2290605" y="1286150"/>
                </a:lnTo>
                <a:lnTo>
                  <a:pt x="2884137" y="1353738"/>
                </a:lnTo>
                <a:lnTo>
                  <a:pt x="2890488" y="1354055"/>
                </a:lnTo>
                <a:lnTo>
                  <a:pt x="2898110" y="1354372"/>
                </a:lnTo>
                <a:lnTo>
                  <a:pt x="2905732" y="1355007"/>
                </a:lnTo>
                <a:lnTo>
                  <a:pt x="2913353" y="1355642"/>
                </a:lnTo>
                <a:lnTo>
                  <a:pt x="2920657" y="1357228"/>
                </a:lnTo>
                <a:lnTo>
                  <a:pt x="2927644" y="1358815"/>
                </a:lnTo>
                <a:lnTo>
                  <a:pt x="2934948" y="1361036"/>
                </a:lnTo>
                <a:lnTo>
                  <a:pt x="2941934" y="1362940"/>
                </a:lnTo>
                <a:lnTo>
                  <a:pt x="2948603" y="1365796"/>
                </a:lnTo>
                <a:lnTo>
                  <a:pt x="2955272" y="1368969"/>
                </a:lnTo>
                <a:lnTo>
                  <a:pt x="2961941" y="1372142"/>
                </a:lnTo>
                <a:lnTo>
                  <a:pt x="2968292" y="1375633"/>
                </a:lnTo>
                <a:lnTo>
                  <a:pt x="2974008" y="1379758"/>
                </a:lnTo>
                <a:lnTo>
                  <a:pt x="2980042" y="1383883"/>
                </a:lnTo>
                <a:lnTo>
                  <a:pt x="2985758" y="1388008"/>
                </a:lnTo>
                <a:lnTo>
                  <a:pt x="2990839" y="1393085"/>
                </a:lnTo>
                <a:lnTo>
                  <a:pt x="2996238" y="1397845"/>
                </a:lnTo>
                <a:lnTo>
                  <a:pt x="3001319" y="1403239"/>
                </a:lnTo>
                <a:lnTo>
                  <a:pt x="3005765" y="1408316"/>
                </a:lnTo>
                <a:lnTo>
                  <a:pt x="3010529" y="1414345"/>
                </a:lnTo>
                <a:lnTo>
                  <a:pt x="3014657" y="1419739"/>
                </a:lnTo>
                <a:lnTo>
                  <a:pt x="3018468" y="1426086"/>
                </a:lnTo>
                <a:lnTo>
                  <a:pt x="3021961" y="1432432"/>
                </a:lnTo>
                <a:lnTo>
                  <a:pt x="3025454" y="1438778"/>
                </a:lnTo>
                <a:lnTo>
                  <a:pt x="3028312" y="1445125"/>
                </a:lnTo>
                <a:lnTo>
                  <a:pt x="3030853" y="1452106"/>
                </a:lnTo>
                <a:lnTo>
                  <a:pt x="3033393" y="1459087"/>
                </a:lnTo>
                <a:lnTo>
                  <a:pt x="3035616" y="1466067"/>
                </a:lnTo>
                <a:lnTo>
                  <a:pt x="3036887" y="1473366"/>
                </a:lnTo>
                <a:lnTo>
                  <a:pt x="3038474" y="1480664"/>
                </a:lnTo>
                <a:lnTo>
                  <a:pt x="3039427" y="1488280"/>
                </a:lnTo>
                <a:lnTo>
                  <a:pt x="3040062" y="1495895"/>
                </a:lnTo>
                <a:lnTo>
                  <a:pt x="3040062" y="1503511"/>
                </a:lnTo>
                <a:lnTo>
                  <a:pt x="3040062" y="2154008"/>
                </a:lnTo>
                <a:lnTo>
                  <a:pt x="3040062" y="2161623"/>
                </a:lnTo>
                <a:lnTo>
                  <a:pt x="3039427" y="2169556"/>
                </a:lnTo>
                <a:lnTo>
                  <a:pt x="3038474" y="2177172"/>
                </a:lnTo>
                <a:lnTo>
                  <a:pt x="3036887" y="2184470"/>
                </a:lnTo>
                <a:lnTo>
                  <a:pt x="3035616" y="2191451"/>
                </a:lnTo>
                <a:lnTo>
                  <a:pt x="3033393" y="2198749"/>
                </a:lnTo>
                <a:lnTo>
                  <a:pt x="3030853" y="2205730"/>
                </a:lnTo>
                <a:lnTo>
                  <a:pt x="3028312" y="2212394"/>
                </a:lnTo>
                <a:lnTo>
                  <a:pt x="3025454" y="2219057"/>
                </a:lnTo>
                <a:lnTo>
                  <a:pt x="3021961" y="2225404"/>
                </a:lnTo>
                <a:lnTo>
                  <a:pt x="3018468" y="2231433"/>
                </a:lnTo>
                <a:lnTo>
                  <a:pt x="3014657" y="2237779"/>
                </a:lnTo>
                <a:lnTo>
                  <a:pt x="3010529" y="2243808"/>
                </a:lnTo>
                <a:lnTo>
                  <a:pt x="3005765" y="2249202"/>
                </a:lnTo>
                <a:lnTo>
                  <a:pt x="3001319" y="2254597"/>
                </a:lnTo>
                <a:lnTo>
                  <a:pt x="2996238" y="2259674"/>
                </a:lnTo>
                <a:lnTo>
                  <a:pt x="2990839" y="2264433"/>
                </a:lnTo>
                <a:lnTo>
                  <a:pt x="2985758" y="2269510"/>
                </a:lnTo>
                <a:lnTo>
                  <a:pt x="2980042" y="2273953"/>
                </a:lnTo>
                <a:lnTo>
                  <a:pt x="2974008" y="2278078"/>
                </a:lnTo>
                <a:lnTo>
                  <a:pt x="2968292" y="2281886"/>
                </a:lnTo>
                <a:lnTo>
                  <a:pt x="2961941" y="2285376"/>
                </a:lnTo>
                <a:lnTo>
                  <a:pt x="2955272" y="2288867"/>
                </a:lnTo>
                <a:lnTo>
                  <a:pt x="2948603" y="2291723"/>
                </a:lnTo>
                <a:lnTo>
                  <a:pt x="2941934" y="2294578"/>
                </a:lnTo>
                <a:lnTo>
                  <a:pt x="2934948" y="2297117"/>
                </a:lnTo>
                <a:lnTo>
                  <a:pt x="2927644" y="2298703"/>
                </a:lnTo>
                <a:lnTo>
                  <a:pt x="2920657" y="2300607"/>
                </a:lnTo>
                <a:lnTo>
                  <a:pt x="2913353" y="2301877"/>
                </a:lnTo>
                <a:lnTo>
                  <a:pt x="2905732" y="2302829"/>
                </a:lnTo>
                <a:lnTo>
                  <a:pt x="2898110" y="2303146"/>
                </a:lnTo>
                <a:lnTo>
                  <a:pt x="2890488" y="2303463"/>
                </a:lnTo>
                <a:lnTo>
                  <a:pt x="2177552" y="2303463"/>
                </a:lnTo>
                <a:lnTo>
                  <a:pt x="2173423" y="2303146"/>
                </a:lnTo>
                <a:lnTo>
                  <a:pt x="2171200" y="2303146"/>
                </a:lnTo>
                <a:lnTo>
                  <a:pt x="2169613" y="2303146"/>
                </a:lnTo>
                <a:lnTo>
                  <a:pt x="2162944" y="2303146"/>
                </a:lnTo>
                <a:lnTo>
                  <a:pt x="2156275" y="2303146"/>
                </a:lnTo>
                <a:lnTo>
                  <a:pt x="2149924" y="2302511"/>
                </a:lnTo>
                <a:lnTo>
                  <a:pt x="2143572" y="2301559"/>
                </a:lnTo>
                <a:lnTo>
                  <a:pt x="2137538" y="2300607"/>
                </a:lnTo>
                <a:lnTo>
                  <a:pt x="2131187" y="2298703"/>
                </a:lnTo>
                <a:lnTo>
                  <a:pt x="2125153" y="2297117"/>
                </a:lnTo>
                <a:lnTo>
                  <a:pt x="2119437" y="2294896"/>
                </a:lnTo>
                <a:lnTo>
                  <a:pt x="2113403" y="2292040"/>
                </a:lnTo>
                <a:lnTo>
                  <a:pt x="2107370" y="2289501"/>
                </a:lnTo>
                <a:lnTo>
                  <a:pt x="2101971" y="2286645"/>
                </a:lnTo>
                <a:lnTo>
                  <a:pt x="2096572" y="2283155"/>
                </a:lnTo>
                <a:lnTo>
                  <a:pt x="2091491" y="2279665"/>
                </a:lnTo>
                <a:lnTo>
                  <a:pt x="2086093" y="2275222"/>
                </a:lnTo>
                <a:lnTo>
                  <a:pt x="2081329" y="2271097"/>
                </a:lnTo>
                <a:lnTo>
                  <a:pt x="2076883" y="2266972"/>
                </a:lnTo>
                <a:lnTo>
                  <a:pt x="1560520" y="1751334"/>
                </a:lnTo>
                <a:lnTo>
                  <a:pt x="1556074" y="1746574"/>
                </a:lnTo>
                <a:lnTo>
                  <a:pt x="1552263" y="1741815"/>
                </a:lnTo>
                <a:lnTo>
                  <a:pt x="1548135" y="1737055"/>
                </a:lnTo>
                <a:lnTo>
                  <a:pt x="1544642" y="1731661"/>
                </a:lnTo>
                <a:lnTo>
                  <a:pt x="1541466" y="1726583"/>
                </a:lnTo>
                <a:lnTo>
                  <a:pt x="1538291" y="1720872"/>
                </a:lnTo>
                <a:lnTo>
                  <a:pt x="1535432" y="1715477"/>
                </a:lnTo>
                <a:lnTo>
                  <a:pt x="1532892" y="1709766"/>
                </a:lnTo>
                <a:lnTo>
                  <a:pt x="1530987" y="1704054"/>
                </a:lnTo>
                <a:lnTo>
                  <a:pt x="1529081" y="1698342"/>
                </a:lnTo>
                <a:lnTo>
                  <a:pt x="1527493" y="1692631"/>
                </a:lnTo>
                <a:lnTo>
                  <a:pt x="1526223" y="1686919"/>
                </a:lnTo>
                <a:lnTo>
                  <a:pt x="1525270" y="1680890"/>
                </a:lnTo>
                <a:lnTo>
                  <a:pt x="1524635" y="1674544"/>
                </a:lnTo>
                <a:lnTo>
                  <a:pt x="1524000" y="1668515"/>
                </a:lnTo>
                <a:lnTo>
                  <a:pt x="1524000" y="1662803"/>
                </a:lnTo>
                <a:lnTo>
                  <a:pt x="1524000" y="1656774"/>
                </a:lnTo>
                <a:lnTo>
                  <a:pt x="1524635" y="1650428"/>
                </a:lnTo>
                <a:lnTo>
                  <a:pt x="1525270" y="1644716"/>
                </a:lnTo>
                <a:lnTo>
                  <a:pt x="1526223" y="1638687"/>
                </a:lnTo>
                <a:lnTo>
                  <a:pt x="1527493" y="1632658"/>
                </a:lnTo>
                <a:lnTo>
                  <a:pt x="1529081" y="1626946"/>
                </a:lnTo>
                <a:lnTo>
                  <a:pt x="1530987" y="1621235"/>
                </a:lnTo>
                <a:lnTo>
                  <a:pt x="1532892" y="1615523"/>
                </a:lnTo>
                <a:lnTo>
                  <a:pt x="1535432" y="1609811"/>
                </a:lnTo>
                <a:lnTo>
                  <a:pt x="1538291" y="1604417"/>
                </a:lnTo>
                <a:lnTo>
                  <a:pt x="1541466" y="1599023"/>
                </a:lnTo>
                <a:lnTo>
                  <a:pt x="1544642" y="1593628"/>
                </a:lnTo>
                <a:lnTo>
                  <a:pt x="1548135" y="1588551"/>
                </a:lnTo>
                <a:lnTo>
                  <a:pt x="1552263" y="1583474"/>
                </a:lnTo>
                <a:lnTo>
                  <a:pt x="1556074" y="1578714"/>
                </a:lnTo>
                <a:lnTo>
                  <a:pt x="1560520" y="1574272"/>
                </a:lnTo>
                <a:lnTo>
                  <a:pt x="1564966" y="1569830"/>
                </a:lnTo>
                <a:lnTo>
                  <a:pt x="1570047" y="1565705"/>
                </a:lnTo>
                <a:lnTo>
                  <a:pt x="1574811" y="1561897"/>
                </a:lnTo>
                <a:lnTo>
                  <a:pt x="1579574" y="1558406"/>
                </a:lnTo>
                <a:lnTo>
                  <a:pt x="1584973" y="1554916"/>
                </a:lnTo>
                <a:lnTo>
                  <a:pt x="1590054" y="1552060"/>
                </a:lnTo>
                <a:lnTo>
                  <a:pt x="1595770" y="1549521"/>
                </a:lnTo>
                <a:lnTo>
                  <a:pt x="1601486" y="1546666"/>
                </a:lnTo>
                <a:lnTo>
                  <a:pt x="1606885" y="1544444"/>
                </a:lnTo>
                <a:lnTo>
                  <a:pt x="1612919" y="1542858"/>
                </a:lnTo>
                <a:lnTo>
                  <a:pt x="1618635" y="1540954"/>
                </a:lnTo>
                <a:lnTo>
                  <a:pt x="1624669" y="1539685"/>
                </a:lnTo>
                <a:lnTo>
                  <a:pt x="1630702" y="1538733"/>
                </a:lnTo>
                <a:lnTo>
                  <a:pt x="1637054" y="1538098"/>
                </a:lnTo>
                <a:lnTo>
                  <a:pt x="1642770" y="1537463"/>
                </a:lnTo>
                <a:lnTo>
                  <a:pt x="1649121" y="1537146"/>
                </a:lnTo>
                <a:lnTo>
                  <a:pt x="1655473" y="1537463"/>
                </a:lnTo>
                <a:lnTo>
                  <a:pt x="1661824" y="1538098"/>
                </a:lnTo>
                <a:lnTo>
                  <a:pt x="1667858" y="1538733"/>
                </a:lnTo>
                <a:lnTo>
                  <a:pt x="1673891" y="1539685"/>
                </a:lnTo>
                <a:lnTo>
                  <a:pt x="1679925" y="1540954"/>
                </a:lnTo>
                <a:lnTo>
                  <a:pt x="1685641" y="1542858"/>
                </a:lnTo>
                <a:lnTo>
                  <a:pt x="1691675" y="1544444"/>
                </a:lnTo>
                <a:lnTo>
                  <a:pt x="1697391" y="1546666"/>
                </a:lnTo>
                <a:lnTo>
                  <a:pt x="1702790" y="1549521"/>
                </a:lnTo>
                <a:lnTo>
                  <a:pt x="1708506" y="1552060"/>
                </a:lnTo>
                <a:lnTo>
                  <a:pt x="1713587" y="1554916"/>
                </a:lnTo>
                <a:lnTo>
                  <a:pt x="1718986" y="1558406"/>
                </a:lnTo>
                <a:lnTo>
                  <a:pt x="1723749" y="1561897"/>
                </a:lnTo>
                <a:lnTo>
                  <a:pt x="1728513" y="1565705"/>
                </a:lnTo>
                <a:lnTo>
                  <a:pt x="1733594" y="1569830"/>
                </a:lnTo>
                <a:lnTo>
                  <a:pt x="1738040" y="1574272"/>
                </a:lnTo>
                <a:lnTo>
                  <a:pt x="2017816" y="1853827"/>
                </a:lnTo>
                <a:lnTo>
                  <a:pt x="2017816" y="801292"/>
                </a:lnTo>
                <a:lnTo>
                  <a:pt x="2018133" y="794311"/>
                </a:lnTo>
                <a:lnTo>
                  <a:pt x="2018451" y="787330"/>
                </a:lnTo>
                <a:lnTo>
                  <a:pt x="2019404" y="780349"/>
                </a:lnTo>
                <a:lnTo>
                  <a:pt x="2020674" y="773685"/>
                </a:lnTo>
                <a:lnTo>
                  <a:pt x="2021944" y="767021"/>
                </a:lnTo>
                <a:lnTo>
                  <a:pt x="2024167" y="760992"/>
                </a:lnTo>
                <a:lnTo>
                  <a:pt x="2026073" y="754646"/>
                </a:lnTo>
                <a:lnTo>
                  <a:pt x="2028613" y="748300"/>
                </a:lnTo>
                <a:lnTo>
                  <a:pt x="2031471" y="742271"/>
                </a:lnTo>
                <a:lnTo>
                  <a:pt x="2034329" y="736559"/>
                </a:lnTo>
                <a:lnTo>
                  <a:pt x="2037823" y="730530"/>
                </a:lnTo>
                <a:lnTo>
                  <a:pt x="2040998" y="724819"/>
                </a:lnTo>
                <a:lnTo>
                  <a:pt x="2045127" y="719741"/>
                </a:lnTo>
                <a:lnTo>
                  <a:pt x="2048937" y="714347"/>
                </a:lnTo>
                <a:lnTo>
                  <a:pt x="2053383" y="709587"/>
                </a:lnTo>
                <a:lnTo>
                  <a:pt x="2057829" y="704828"/>
                </a:lnTo>
                <a:lnTo>
                  <a:pt x="2062275" y="700702"/>
                </a:lnTo>
                <a:lnTo>
                  <a:pt x="2067674" y="695943"/>
                </a:lnTo>
                <a:lnTo>
                  <a:pt x="2072437" y="692135"/>
                </a:lnTo>
                <a:lnTo>
                  <a:pt x="2078154" y="688327"/>
                </a:lnTo>
                <a:lnTo>
                  <a:pt x="2083552" y="684519"/>
                </a:lnTo>
                <a:lnTo>
                  <a:pt x="2089268" y="681346"/>
                </a:lnTo>
                <a:lnTo>
                  <a:pt x="2095302" y="678173"/>
                </a:lnTo>
                <a:lnTo>
                  <a:pt x="2101018" y="675952"/>
                </a:lnTo>
                <a:lnTo>
                  <a:pt x="2107370" y="673413"/>
                </a:lnTo>
                <a:lnTo>
                  <a:pt x="2113721" y="670875"/>
                </a:lnTo>
                <a:lnTo>
                  <a:pt x="2120390" y="669288"/>
                </a:lnTo>
                <a:lnTo>
                  <a:pt x="2127059" y="667702"/>
                </a:lnTo>
                <a:lnTo>
                  <a:pt x="2133728" y="666432"/>
                </a:lnTo>
                <a:lnTo>
                  <a:pt x="2140079" y="665798"/>
                </a:lnTo>
                <a:lnTo>
                  <a:pt x="2147065" y="665163"/>
                </a:lnTo>
                <a:close/>
                <a:moveTo>
                  <a:pt x="1426690" y="484188"/>
                </a:moveTo>
                <a:lnTo>
                  <a:pt x="1631151" y="484188"/>
                </a:lnTo>
                <a:lnTo>
                  <a:pt x="1634627" y="484505"/>
                </a:lnTo>
                <a:lnTo>
                  <a:pt x="1637787" y="484822"/>
                </a:lnTo>
                <a:lnTo>
                  <a:pt x="1640947" y="485773"/>
                </a:lnTo>
                <a:lnTo>
                  <a:pt x="1644107" y="486725"/>
                </a:lnTo>
                <a:lnTo>
                  <a:pt x="1646635" y="488310"/>
                </a:lnTo>
                <a:lnTo>
                  <a:pt x="1649479" y="489895"/>
                </a:lnTo>
                <a:lnTo>
                  <a:pt x="1652008" y="491798"/>
                </a:lnTo>
                <a:lnTo>
                  <a:pt x="1654536" y="493700"/>
                </a:lnTo>
                <a:lnTo>
                  <a:pt x="1656432" y="496237"/>
                </a:lnTo>
                <a:lnTo>
                  <a:pt x="1658328" y="498773"/>
                </a:lnTo>
                <a:lnTo>
                  <a:pt x="1659908" y="501310"/>
                </a:lnTo>
                <a:lnTo>
                  <a:pt x="1661488" y="504164"/>
                </a:lnTo>
                <a:lnTo>
                  <a:pt x="1662436" y="507334"/>
                </a:lnTo>
                <a:lnTo>
                  <a:pt x="1663068" y="510505"/>
                </a:lnTo>
                <a:lnTo>
                  <a:pt x="1663700" y="513676"/>
                </a:lnTo>
                <a:lnTo>
                  <a:pt x="1663700" y="517164"/>
                </a:lnTo>
                <a:lnTo>
                  <a:pt x="1663700" y="1389743"/>
                </a:lnTo>
                <a:lnTo>
                  <a:pt x="1663700" y="1393231"/>
                </a:lnTo>
                <a:lnTo>
                  <a:pt x="1663068" y="1396401"/>
                </a:lnTo>
                <a:lnTo>
                  <a:pt x="1662436" y="1399572"/>
                </a:lnTo>
                <a:lnTo>
                  <a:pt x="1661488" y="1402743"/>
                </a:lnTo>
                <a:lnTo>
                  <a:pt x="1659908" y="1405279"/>
                </a:lnTo>
                <a:lnTo>
                  <a:pt x="1658328" y="1408133"/>
                </a:lnTo>
                <a:lnTo>
                  <a:pt x="1656432" y="1410669"/>
                </a:lnTo>
                <a:lnTo>
                  <a:pt x="1654536" y="1413206"/>
                </a:lnTo>
                <a:lnTo>
                  <a:pt x="1652008" y="1415108"/>
                </a:lnTo>
                <a:lnTo>
                  <a:pt x="1649479" y="1417011"/>
                </a:lnTo>
                <a:lnTo>
                  <a:pt x="1646635" y="1418596"/>
                </a:lnTo>
                <a:lnTo>
                  <a:pt x="1644107" y="1420182"/>
                </a:lnTo>
                <a:lnTo>
                  <a:pt x="1640947" y="1421133"/>
                </a:lnTo>
                <a:lnTo>
                  <a:pt x="1637787" y="1421767"/>
                </a:lnTo>
                <a:lnTo>
                  <a:pt x="1634627" y="1422401"/>
                </a:lnTo>
                <a:lnTo>
                  <a:pt x="1631151" y="1422401"/>
                </a:lnTo>
                <a:lnTo>
                  <a:pt x="1426690" y="1422401"/>
                </a:lnTo>
                <a:lnTo>
                  <a:pt x="1423214" y="1422401"/>
                </a:lnTo>
                <a:lnTo>
                  <a:pt x="1420054" y="1421767"/>
                </a:lnTo>
                <a:lnTo>
                  <a:pt x="1416894" y="1421133"/>
                </a:lnTo>
                <a:lnTo>
                  <a:pt x="1413734" y="1420182"/>
                </a:lnTo>
                <a:lnTo>
                  <a:pt x="1411206" y="1418596"/>
                </a:lnTo>
                <a:lnTo>
                  <a:pt x="1408362" y="1417011"/>
                </a:lnTo>
                <a:lnTo>
                  <a:pt x="1405834" y="1415108"/>
                </a:lnTo>
                <a:lnTo>
                  <a:pt x="1403622" y="1413206"/>
                </a:lnTo>
                <a:lnTo>
                  <a:pt x="1401409" y="1410669"/>
                </a:lnTo>
                <a:lnTo>
                  <a:pt x="1399513" y="1408133"/>
                </a:lnTo>
                <a:lnTo>
                  <a:pt x="1397933" y="1405279"/>
                </a:lnTo>
                <a:lnTo>
                  <a:pt x="1396669" y="1402743"/>
                </a:lnTo>
                <a:lnTo>
                  <a:pt x="1395405" y="1399572"/>
                </a:lnTo>
                <a:lnTo>
                  <a:pt x="1394457" y="1396401"/>
                </a:lnTo>
                <a:lnTo>
                  <a:pt x="1394141" y="1393231"/>
                </a:lnTo>
                <a:lnTo>
                  <a:pt x="1393825" y="1389743"/>
                </a:lnTo>
                <a:lnTo>
                  <a:pt x="1393825" y="517164"/>
                </a:lnTo>
                <a:lnTo>
                  <a:pt x="1394141" y="513676"/>
                </a:lnTo>
                <a:lnTo>
                  <a:pt x="1394457" y="510505"/>
                </a:lnTo>
                <a:lnTo>
                  <a:pt x="1395405" y="507334"/>
                </a:lnTo>
                <a:lnTo>
                  <a:pt x="1396669" y="504164"/>
                </a:lnTo>
                <a:lnTo>
                  <a:pt x="1397933" y="501310"/>
                </a:lnTo>
                <a:lnTo>
                  <a:pt x="1399513" y="498773"/>
                </a:lnTo>
                <a:lnTo>
                  <a:pt x="1401409" y="496237"/>
                </a:lnTo>
                <a:lnTo>
                  <a:pt x="1403622" y="493700"/>
                </a:lnTo>
                <a:lnTo>
                  <a:pt x="1405834" y="491798"/>
                </a:lnTo>
                <a:lnTo>
                  <a:pt x="1408362" y="489895"/>
                </a:lnTo>
                <a:lnTo>
                  <a:pt x="1411206" y="488310"/>
                </a:lnTo>
                <a:lnTo>
                  <a:pt x="1413734" y="486725"/>
                </a:lnTo>
                <a:lnTo>
                  <a:pt x="1416894" y="485773"/>
                </a:lnTo>
                <a:lnTo>
                  <a:pt x="1420054" y="484822"/>
                </a:lnTo>
                <a:lnTo>
                  <a:pt x="1423214" y="484505"/>
                </a:lnTo>
                <a:lnTo>
                  <a:pt x="1426690" y="484188"/>
                </a:lnTo>
                <a:close/>
                <a:moveTo>
                  <a:pt x="183794" y="0"/>
                </a:moveTo>
                <a:lnTo>
                  <a:pt x="193952" y="0"/>
                </a:lnTo>
                <a:lnTo>
                  <a:pt x="2827060" y="0"/>
                </a:lnTo>
                <a:lnTo>
                  <a:pt x="2837218" y="0"/>
                </a:lnTo>
                <a:lnTo>
                  <a:pt x="2847059" y="952"/>
                </a:lnTo>
                <a:lnTo>
                  <a:pt x="2856582" y="2539"/>
                </a:lnTo>
                <a:lnTo>
                  <a:pt x="2866105" y="4443"/>
                </a:lnTo>
                <a:lnTo>
                  <a:pt x="2875628" y="6982"/>
                </a:lnTo>
                <a:lnTo>
                  <a:pt x="2884516" y="10156"/>
                </a:lnTo>
                <a:lnTo>
                  <a:pt x="2893721" y="13964"/>
                </a:lnTo>
                <a:lnTo>
                  <a:pt x="2902292" y="17773"/>
                </a:lnTo>
                <a:lnTo>
                  <a:pt x="2911180" y="22851"/>
                </a:lnTo>
                <a:lnTo>
                  <a:pt x="2919433" y="27611"/>
                </a:lnTo>
                <a:lnTo>
                  <a:pt x="2927369" y="33324"/>
                </a:lnTo>
                <a:lnTo>
                  <a:pt x="2935623" y="39036"/>
                </a:lnTo>
                <a:lnTo>
                  <a:pt x="2942924" y="45384"/>
                </a:lnTo>
                <a:lnTo>
                  <a:pt x="2950225" y="52366"/>
                </a:lnTo>
                <a:lnTo>
                  <a:pt x="2957525" y="59665"/>
                </a:lnTo>
                <a:lnTo>
                  <a:pt x="2964192" y="67282"/>
                </a:lnTo>
                <a:lnTo>
                  <a:pt x="2970540" y="74899"/>
                </a:lnTo>
                <a:lnTo>
                  <a:pt x="2976571" y="83468"/>
                </a:lnTo>
                <a:lnTo>
                  <a:pt x="2982285" y="92037"/>
                </a:lnTo>
                <a:lnTo>
                  <a:pt x="2987682" y="101240"/>
                </a:lnTo>
                <a:lnTo>
                  <a:pt x="2992761" y="110444"/>
                </a:lnTo>
                <a:lnTo>
                  <a:pt x="2997522" y="119965"/>
                </a:lnTo>
                <a:lnTo>
                  <a:pt x="3001649" y="130121"/>
                </a:lnTo>
                <a:lnTo>
                  <a:pt x="3005458" y="140276"/>
                </a:lnTo>
                <a:lnTo>
                  <a:pt x="3008950" y="150749"/>
                </a:lnTo>
                <a:lnTo>
                  <a:pt x="3012124" y="161540"/>
                </a:lnTo>
                <a:lnTo>
                  <a:pt x="3014663" y="172330"/>
                </a:lnTo>
                <a:lnTo>
                  <a:pt x="3016885" y="183438"/>
                </a:lnTo>
                <a:lnTo>
                  <a:pt x="3018473" y="194546"/>
                </a:lnTo>
                <a:lnTo>
                  <a:pt x="3019742" y="205971"/>
                </a:lnTo>
                <a:lnTo>
                  <a:pt x="3020695" y="218031"/>
                </a:lnTo>
                <a:lnTo>
                  <a:pt x="3021012" y="229774"/>
                </a:lnTo>
                <a:lnTo>
                  <a:pt x="3021012" y="1276768"/>
                </a:lnTo>
                <a:lnTo>
                  <a:pt x="3013711" y="1272642"/>
                </a:lnTo>
                <a:lnTo>
                  <a:pt x="3006410" y="1268833"/>
                </a:lnTo>
                <a:lnTo>
                  <a:pt x="2999109" y="1265342"/>
                </a:lnTo>
                <a:lnTo>
                  <a:pt x="2991808" y="1262169"/>
                </a:lnTo>
                <a:lnTo>
                  <a:pt x="2983872" y="1258995"/>
                </a:lnTo>
                <a:lnTo>
                  <a:pt x="2976254" y="1256139"/>
                </a:lnTo>
                <a:lnTo>
                  <a:pt x="2968318" y="1253282"/>
                </a:lnTo>
                <a:lnTo>
                  <a:pt x="2960382" y="1251061"/>
                </a:lnTo>
                <a:lnTo>
                  <a:pt x="2952129" y="1248839"/>
                </a:lnTo>
                <a:lnTo>
                  <a:pt x="2944193" y="1247252"/>
                </a:lnTo>
                <a:lnTo>
                  <a:pt x="2935940" y="1245348"/>
                </a:lnTo>
                <a:lnTo>
                  <a:pt x="2927369" y="1244079"/>
                </a:lnTo>
                <a:lnTo>
                  <a:pt x="2919116" y="1242809"/>
                </a:lnTo>
                <a:lnTo>
                  <a:pt x="2910863" y="1242175"/>
                </a:lnTo>
                <a:lnTo>
                  <a:pt x="2901975" y="1241540"/>
                </a:lnTo>
                <a:lnTo>
                  <a:pt x="2893404" y="1241540"/>
                </a:lnTo>
                <a:lnTo>
                  <a:pt x="2646123" y="1213294"/>
                </a:lnTo>
                <a:lnTo>
                  <a:pt x="2646123" y="313876"/>
                </a:lnTo>
                <a:lnTo>
                  <a:pt x="374889" y="313876"/>
                </a:lnTo>
                <a:lnTo>
                  <a:pt x="374889" y="1959424"/>
                </a:lnTo>
                <a:lnTo>
                  <a:pt x="1610021" y="1959424"/>
                </a:lnTo>
                <a:lnTo>
                  <a:pt x="1923646" y="2273300"/>
                </a:lnTo>
                <a:lnTo>
                  <a:pt x="193952" y="2273300"/>
                </a:lnTo>
                <a:lnTo>
                  <a:pt x="183794" y="2273300"/>
                </a:lnTo>
                <a:lnTo>
                  <a:pt x="173953" y="2272348"/>
                </a:lnTo>
                <a:lnTo>
                  <a:pt x="164113" y="2270761"/>
                </a:lnTo>
                <a:lnTo>
                  <a:pt x="154908" y="2268857"/>
                </a:lnTo>
                <a:lnTo>
                  <a:pt x="145385" y="2266318"/>
                </a:lnTo>
                <a:lnTo>
                  <a:pt x="136496" y="2263144"/>
                </a:lnTo>
                <a:lnTo>
                  <a:pt x="127291" y="2259336"/>
                </a:lnTo>
                <a:lnTo>
                  <a:pt x="118720" y="2255528"/>
                </a:lnTo>
                <a:lnTo>
                  <a:pt x="109832" y="2250450"/>
                </a:lnTo>
                <a:lnTo>
                  <a:pt x="101579" y="2245689"/>
                </a:lnTo>
                <a:lnTo>
                  <a:pt x="93326" y="2240294"/>
                </a:lnTo>
                <a:lnTo>
                  <a:pt x="85390" y="2234264"/>
                </a:lnTo>
                <a:lnTo>
                  <a:pt x="77771" y="2227917"/>
                </a:lnTo>
                <a:lnTo>
                  <a:pt x="70470" y="2220935"/>
                </a:lnTo>
                <a:lnTo>
                  <a:pt x="63487" y="2213635"/>
                </a:lnTo>
                <a:lnTo>
                  <a:pt x="56821" y="2206018"/>
                </a:lnTo>
                <a:lnTo>
                  <a:pt x="50472" y="2198402"/>
                </a:lnTo>
                <a:lnTo>
                  <a:pt x="44441" y="2189833"/>
                </a:lnTo>
                <a:lnTo>
                  <a:pt x="38727" y="2181264"/>
                </a:lnTo>
                <a:lnTo>
                  <a:pt x="33013" y="2172060"/>
                </a:lnTo>
                <a:lnTo>
                  <a:pt x="28252" y="2162856"/>
                </a:lnTo>
                <a:lnTo>
                  <a:pt x="23490" y="2153335"/>
                </a:lnTo>
                <a:lnTo>
                  <a:pt x="19364" y="2143180"/>
                </a:lnTo>
                <a:lnTo>
                  <a:pt x="15237" y="2133024"/>
                </a:lnTo>
                <a:lnTo>
                  <a:pt x="11745" y="2122551"/>
                </a:lnTo>
                <a:lnTo>
                  <a:pt x="8888" y="2112078"/>
                </a:lnTo>
                <a:lnTo>
                  <a:pt x="6349" y="2100970"/>
                </a:lnTo>
                <a:lnTo>
                  <a:pt x="3809" y="2089862"/>
                </a:lnTo>
                <a:lnTo>
                  <a:pt x="2540" y="2078754"/>
                </a:lnTo>
                <a:lnTo>
                  <a:pt x="952" y="2067329"/>
                </a:lnTo>
                <a:lnTo>
                  <a:pt x="318" y="2055269"/>
                </a:lnTo>
                <a:lnTo>
                  <a:pt x="0" y="2043844"/>
                </a:lnTo>
                <a:lnTo>
                  <a:pt x="0" y="229774"/>
                </a:lnTo>
                <a:lnTo>
                  <a:pt x="318" y="218031"/>
                </a:lnTo>
                <a:lnTo>
                  <a:pt x="952" y="205971"/>
                </a:lnTo>
                <a:lnTo>
                  <a:pt x="2540" y="194546"/>
                </a:lnTo>
                <a:lnTo>
                  <a:pt x="3809" y="183438"/>
                </a:lnTo>
                <a:lnTo>
                  <a:pt x="6349" y="172330"/>
                </a:lnTo>
                <a:lnTo>
                  <a:pt x="8888" y="161540"/>
                </a:lnTo>
                <a:lnTo>
                  <a:pt x="11745" y="150749"/>
                </a:lnTo>
                <a:lnTo>
                  <a:pt x="15237" y="140276"/>
                </a:lnTo>
                <a:lnTo>
                  <a:pt x="19364" y="130121"/>
                </a:lnTo>
                <a:lnTo>
                  <a:pt x="23490" y="119965"/>
                </a:lnTo>
                <a:lnTo>
                  <a:pt x="28252" y="110444"/>
                </a:lnTo>
                <a:lnTo>
                  <a:pt x="33013" y="101240"/>
                </a:lnTo>
                <a:lnTo>
                  <a:pt x="38727" y="92037"/>
                </a:lnTo>
                <a:lnTo>
                  <a:pt x="44441" y="83468"/>
                </a:lnTo>
                <a:lnTo>
                  <a:pt x="50472" y="74899"/>
                </a:lnTo>
                <a:lnTo>
                  <a:pt x="56821" y="67282"/>
                </a:lnTo>
                <a:lnTo>
                  <a:pt x="63487" y="59665"/>
                </a:lnTo>
                <a:lnTo>
                  <a:pt x="70470" y="52366"/>
                </a:lnTo>
                <a:lnTo>
                  <a:pt x="77771" y="45384"/>
                </a:lnTo>
                <a:lnTo>
                  <a:pt x="85390" y="39036"/>
                </a:lnTo>
                <a:lnTo>
                  <a:pt x="93326" y="33324"/>
                </a:lnTo>
                <a:lnTo>
                  <a:pt x="101579" y="27611"/>
                </a:lnTo>
                <a:lnTo>
                  <a:pt x="109832" y="22851"/>
                </a:lnTo>
                <a:lnTo>
                  <a:pt x="118720" y="17773"/>
                </a:lnTo>
                <a:lnTo>
                  <a:pt x="127291" y="13964"/>
                </a:lnTo>
                <a:lnTo>
                  <a:pt x="136496" y="10156"/>
                </a:lnTo>
                <a:lnTo>
                  <a:pt x="145385" y="6982"/>
                </a:lnTo>
                <a:lnTo>
                  <a:pt x="154908" y="4443"/>
                </a:lnTo>
                <a:lnTo>
                  <a:pt x="164113" y="2539"/>
                </a:lnTo>
                <a:lnTo>
                  <a:pt x="173953" y="952"/>
                </a:lnTo>
                <a:lnTo>
                  <a:pt x="183794" y="0"/>
                </a:lnTo>
                <a:close/>
              </a:path>
            </a:pathLst>
          </a:custGeom>
          <a:solidFill>
            <a:schemeClr val="bg1"/>
          </a:solidFill>
          <a:ln>
            <a:noFill/>
          </a:ln>
          <a:effectLst>
            <a:outerShdw blurRad="50800" dist="38100" dir="2700000" algn="tl" rotWithShape="0">
              <a:prstClr val="black">
                <a:alpha val="40000"/>
              </a:prstClr>
            </a:outerShdw>
          </a:effectLst>
        </p:spPr>
        <p:txBody>
          <a:bodyPr anchor="ctr">
            <a:scene3d>
              <a:camera prst="orthographicFront"/>
              <a:lightRig rig="threePt" dir="t"/>
            </a:scene3d>
            <a:sp3d>
              <a:contourClr>
                <a:srgbClr val="FFFFFF"/>
              </a:contourClr>
            </a:sp3d>
          </a:bodyPr>
          <a:lstStyle/>
          <a:p>
            <a:pPr algn="ctr">
              <a:defRPr/>
            </a:pPr>
            <a:endParaRPr lang="zh-CN" altLang="en-US">
              <a:solidFill>
                <a:schemeClr val="bg1"/>
              </a:solidFill>
              <a:latin typeface="微软雅黑" panose="020B0503020204020204" pitchFamily="34" charset="-122"/>
              <a:ea typeface="微软雅黑" panose="020B0503020204020204" pitchFamily="34" charset="-122"/>
            </a:endParaRPr>
          </a:p>
        </p:txBody>
      </p:sp>
      <p:sp>
        <p:nvSpPr>
          <p:cNvPr id="11" name="矩形 10"/>
          <p:cNvSpPr/>
          <p:nvPr/>
        </p:nvSpPr>
        <p:spPr>
          <a:xfrm flipV="1">
            <a:off x="913011" y="858085"/>
            <a:ext cx="11282162"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4" name="矩形 5"/>
          <p:cNvSpPr/>
          <p:nvPr/>
        </p:nvSpPr>
        <p:spPr>
          <a:xfrm>
            <a:off x="9976569" y="6493142"/>
            <a:ext cx="1018294" cy="111815"/>
          </a:xfrm>
          <a:custGeom>
            <a:avLst/>
            <a:gdLst>
              <a:gd name="connsiteX0" fmla="*/ 0 w 926584"/>
              <a:gd name="connsiteY0" fmla="*/ 0 h 118098"/>
              <a:gd name="connsiteX1" fmla="*/ 926584 w 926584"/>
              <a:gd name="connsiteY1" fmla="*/ 0 h 118098"/>
              <a:gd name="connsiteX2" fmla="*/ 926584 w 926584"/>
              <a:gd name="connsiteY2" fmla="*/ 118098 h 118098"/>
              <a:gd name="connsiteX3" fmla="*/ 0 w 926584"/>
              <a:gd name="connsiteY3" fmla="*/ 118098 h 118098"/>
              <a:gd name="connsiteX4" fmla="*/ 0 w 926584"/>
              <a:gd name="connsiteY4" fmla="*/ 0 h 118098"/>
              <a:gd name="connsiteX0-1" fmla="*/ 55821 w 982405"/>
              <a:gd name="connsiteY0-2" fmla="*/ 0 h 144680"/>
              <a:gd name="connsiteX1-3" fmla="*/ 982405 w 982405"/>
              <a:gd name="connsiteY1-4" fmla="*/ 0 h 144680"/>
              <a:gd name="connsiteX2-5" fmla="*/ 982405 w 982405"/>
              <a:gd name="connsiteY2-6" fmla="*/ 118098 h 144680"/>
              <a:gd name="connsiteX3-7" fmla="*/ 0 w 982405"/>
              <a:gd name="connsiteY3-8" fmla="*/ 144680 h 144680"/>
              <a:gd name="connsiteX4-9" fmla="*/ 55821 w 982405"/>
              <a:gd name="connsiteY4-10" fmla="*/ 0 h 144680"/>
              <a:gd name="connsiteX0-11" fmla="*/ 55821 w 998354"/>
              <a:gd name="connsiteY0-12" fmla="*/ 0 h 147338"/>
              <a:gd name="connsiteX1-13" fmla="*/ 982405 w 998354"/>
              <a:gd name="connsiteY1-14" fmla="*/ 0 h 147338"/>
              <a:gd name="connsiteX2-15" fmla="*/ 998354 w 998354"/>
              <a:gd name="connsiteY2-16" fmla="*/ 147338 h 147338"/>
              <a:gd name="connsiteX3-17" fmla="*/ 0 w 998354"/>
              <a:gd name="connsiteY3-18" fmla="*/ 144680 h 147338"/>
              <a:gd name="connsiteX4-19" fmla="*/ 55821 w 998354"/>
              <a:gd name="connsiteY4-20" fmla="*/ 0 h 147338"/>
              <a:gd name="connsiteX0-21" fmla="*/ 84307 w 1026840"/>
              <a:gd name="connsiteY0-22" fmla="*/ 0 h 150534"/>
              <a:gd name="connsiteX1-23" fmla="*/ 1010891 w 1026840"/>
              <a:gd name="connsiteY1-24" fmla="*/ 0 h 150534"/>
              <a:gd name="connsiteX2-25" fmla="*/ 1026840 w 1026840"/>
              <a:gd name="connsiteY2-26" fmla="*/ 147338 h 150534"/>
              <a:gd name="connsiteX3-27" fmla="*/ 0 w 1026840"/>
              <a:gd name="connsiteY3-28" fmla="*/ 150534 h 150534"/>
              <a:gd name="connsiteX4-29" fmla="*/ 84307 w 1026840"/>
              <a:gd name="connsiteY4-30" fmla="*/ 0 h 150534"/>
              <a:gd name="connsiteX0-31" fmla="*/ 84307 w 1021143"/>
              <a:gd name="connsiteY0-32" fmla="*/ 0 h 153193"/>
              <a:gd name="connsiteX1-33" fmla="*/ 1010891 w 1021143"/>
              <a:gd name="connsiteY1-34" fmla="*/ 0 h 153193"/>
              <a:gd name="connsiteX2-35" fmla="*/ 1021143 w 1021143"/>
              <a:gd name="connsiteY2-36" fmla="*/ 153193 h 153193"/>
              <a:gd name="connsiteX3-37" fmla="*/ 0 w 1021143"/>
              <a:gd name="connsiteY3-38" fmla="*/ 150534 h 153193"/>
              <a:gd name="connsiteX4-39" fmla="*/ 84307 w 1021143"/>
              <a:gd name="connsiteY4-40" fmla="*/ 0 h 153193"/>
              <a:gd name="connsiteX0-41" fmla="*/ 92853 w 1021143"/>
              <a:gd name="connsiteY0-42" fmla="*/ 0 h 153193"/>
              <a:gd name="connsiteX1-43" fmla="*/ 1010891 w 1021143"/>
              <a:gd name="connsiteY1-44" fmla="*/ 0 h 153193"/>
              <a:gd name="connsiteX2-45" fmla="*/ 1021143 w 1021143"/>
              <a:gd name="connsiteY2-46" fmla="*/ 153193 h 153193"/>
              <a:gd name="connsiteX3-47" fmla="*/ 0 w 1021143"/>
              <a:gd name="connsiteY3-48" fmla="*/ 150534 h 153193"/>
              <a:gd name="connsiteX4-49" fmla="*/ 92853 w 1021143"/>
              <a:gd name="connsiteY4-50" fmla="*/ 0 h 153193"/>
              <a:gd name="connsiteX0-51" fmla="*/ 90004 w 1018294"/>
              <a:gd name="connsiteY0-52" fmla="*/ 0 h 153193"/>
              <a:gd name="connsiteX1-53" fmla="*/ 1008042 w 1018294"/>
              <a:gd name="connsiteY1-54" fmla="*/ 0 h 153193"/>
              <a:gd name="connsiteX2-55" fmla="*/ 1018294 w 1018294"/>
              <a:gd name="connsiteY2-56" fmla="*/ 153193 h 153193"/>
              <a:gd name="connsiteX3-57" fmla="*/ 0 w 1018294"/>
              <a:gd name="connsiteY3-58" fmla="*/ 142728 h 153193"/>
              <a:gd name="connsiteX4-59" fmla="*/ 90004 w 1018294"/>
              <a:gd name="connsiteY4-60" fmla="*/ 0 h 153193"/>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018294" h="153193">
                <a:moveTo>
                  <a:pt x="90004" y="0"/>
                </a:moveTo>
                <a:lnTo>
                  <a:pt x="1008042" y="0"/>
                </a:lnTo>
                <a:lnTo>
                  <a:pt x="1018294" y="153193"/>
                </a:lnTo>
                <a:lnTo>
                  <a:pt x="0" y="142728"/>
                </a:lnTo>
                <a:lnTo>
                  <a:pt x="90004" y="0"/>
                </a:lnTo>
                <a:close/>
              </a:path>
            </a:pathLst>
          </a:cu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矩形 44"/>
          <p:cNvSpPr/>
          <p:nvPr/>
        </p:nvSpPr>
        <p:spPr>
          <a:xfrm>
            <a:off x="10067547" y="6500520"/>
            <a:ext cx="1646664" cy="392242"/>
          </a:xfrm>
          <a:prstGeom prst="rect">
            <a:avLst/>
          </a:prstGeom>
          <a:gradFill>
            <a:gsLst>
              <a:gs pos="0">
                <a:srgbClr val="0E1A40"/>
              </a:gs>
              <a:gs pos="100000">
                <a:srgbClr val="2F5EB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TextBox 7"/>
          <p:cNvSpPr>
            <a:spLocks noChangeArrowheads="1"/>
          </p:cNvSpPr>
          <p:nvPr/>
        </p:nvSpPr>
        <p:spPr bwMode="auto">
          <a:xfrm>
            <a:off x="913097" y="1695807"/>
            <a:ext cx="10225136" cy="8305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lvl="0">
              <a:defRPr/>
            </a:pPr>
            <a:r>
              <a:rPr lang="en-US" altLang="zh-CN" dirty="0">
                <a:solidFill>
                  <a:schemeClr val="tx2"/>
                </a:solidFill>
                <a:latin typeface="微软雅黑" panose="020B0503020204020204" pitchFamily="34" charset="-122"/>
                <a:ea typeface="微软雅黑" panose="020B0503020204020204" pitchFamily="34" charset="-122"/>
              </a:rPr>
              <a:t>4</a:t>
            </a:r>
            <a:r>
              <a:rPr lang="zh-CN" altLang="en-US" dirty="0">
                <a:solidFill>
                  <a:schemeClr val="tx2"/>
                </a:solidFill>
                <a:latin typeface="微软雅黑" panose="020B0503020204020204" pitchFamily="34" charset="-122"/>
                <a:ea typeface="微软雅黑" panose="020B0503020204020204" pitchFamily="34" charset="-122"/>
              </a:rPr>
              <a:t>、</a:t>
            </a:r>
            <a:r>
              <a:rPr>
                <a:solidFill>
                  <a:schemeClr val="tx2"/>
                </a:solidFill>
                <a:latin typeface="微软雅黑" panose="020B0503020204020204" pitchFamily="34" charset="-122"/>
                <a:ea typeface="微软雅黑" panose="020B0503020204020204" pitchFamily="34" charset="-122"/>
              </a:rPr>
              <a:t>After the touch screen connects to WiFi successfully, you can see the current WiFi IP address of the screen in the "网络" setting interface, and in the "启动页面配置界面" interface, the WiFi IP address also appears to indicate that you can access the Internet;</a:t>
            </a:r>
            <a:endParaRPr>
              <a:solidFill>
                <a:schemeClr val="tx2"/>
              </a:solidFill>
              <a:latin typeface="微软雅黑" panose="020B0503020204020204" pitchFamily="34" charset="-122"/>
              <a:ea typeface="微软雅黑" panose="020B0503020204020204" pitchFamily="34" charset="-122"/>
            </a:endParaRPr>
          </a:p>
        </p:txBody>
      </p:sp>
      <p:grpSp>
        <p:nvGrpSpPr>
          <p:cNvPr id="15" name="组合 14"/>
          <p:cNvGrpSpPr/>
          <p:nvPr/>
        </p:nvGrpSpPr>
        <p:grpSpPr>
          <a:xfrm>
            <a:off x="6374803" y="2619644"/>
            <a:ext cx="5019544" cy="2979181"/>
            <a:chOff x="702136" y="2636912"/>
            <a:chExt cx="5019544" cy="2979181"/>
          </a:xfrm>
        </p:grpSpPr>
        <p:pic>
          <p:nvPicPr>
            <p:cNvPr id="18" name="图片 1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702136" y="2636912"/>
              <a:ext cx="5019544" cy="2979181"/>
            </a:xfrm>
            <a:prstGeom prst="rect">
              <a:avLst/>
            </a:prstGeom>
          </p:spPr>
        </p:pic>
        <p:grpSp>
          <p:nvGrpSpPr>
            <p:cNvPr id="6" name="组合 5"/>
            <p:cNvGrpSpPr/>
            <p:nvPr/>
          </p:nvGrpSpPr>
          <p:grpSpPr>
            <a:xfrm>
              <a:off x="3410431" y="2772321"/>
              <a:ext cx="2288391" cy="831868"/>
              <a:chOff x="3410431" y="2772321"/>
              <a:chExt cx="2288391" cy="831868"/>
            </a:xfrm>
          </p:grpSpPr>
          <p:sp>
            <p:nvSpPr>
              <p:cNvPr id="32" name="矩形标注 16"/>
              <p:cNvSpPr/>
              <p:nvPr/>
            </p:nvSpPr>
            <p:spPr>
              <a:xfrm>
                <a:off x="4369396" y="2772321"/>
                <a:ext cx="1329426" cy="831868"/>
              </a:xfrm>
              <a:prstGeom prst="wedgeRectCallout">
                <a:avLst>
                  <a:gd name="adj1" fmla="val -65974"/>
                  <a:gd name="adj2" fmla="val 1215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schemeClr val="accent1"/>
                    </a:solidFill>
                  </a:rPr>
                  <a:t>WiFi IP a</a:t>
                </a:r>
                <a:r>
                  <a:rPr sz="1400">
                    <a:solidFill>
                      <a:schemeClr val="accent1"/>
                    </a:solidFill>
                  </a:rPr>
                  <a:t>ddress appears to indicate Internet access</a:t>
                </a:r>
                <a:endParaRPr sz="1400">
                  <a:solidFill>
                    <a:schemeClr val="accent1"/>
                  </a:solidFill>
                </a:endParaRPr>
              </a:p>
            </p:txBody>
          </p:sp>
          <p:sp>
            <p:nvSpPr>
              <p:cNvPr id="33" name="矩形 32"/>
              <p:cNvSpPr/>
              <p:nvPr/>
            </p:nvSpPr>
            <p:spPr>
              <a:xfrm>
                <a:off x="3410431" y="3199663"/>
                <a:ext cx="720080" cy="14551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35" name="组合 34"/>
          <p:cNvGrpSpPr/>
          <p:nvPr/>
        </p:nvGrpSpPr>
        <p:grpSpPr>
          <a:xfrm>
            <a:off x="840740" y="971550"/>
            <a:ext cx="4578985" cy="790124"/>
            <a:chOff x="913011" y="1556792"/>
            <a:chExt cx="3528392" cy="790360"/>
          </a:xfrm>
        </p:grpSpPr>
        <p:sp>
          <p:nvSpPr>
            <p:cNvPr id="36" name="TextBox 7"/>
            <p:cNvSpPr>
              <a:spLocks noChangeArrowheads="1"/>
            </p:cNvSpPr>
            <p:nvPr/>
          </p:nvSpPr>
          <p:spPr bwMode="auto">
            <a:xfrm>
              <a:off x="1777107" y="1731653"/>
              <a:ext cx="2578146" cy="6154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lvl="0"/>
              <a:r>
                <a:rPr lang="en-US" altLang="zh-CN" sz="2000" b="1" dirty="0">
                  <a:solidFill>
                    <a:srgbClr val="1E497D"/>
                  </a:solidFill>
                  <a:latin typeface="微软雅黑" panose="020B0503020204020204" pitchFamily="34" charset="-122"/>
                  <a:ea typeface="微软雅黑" panose="020B0503020204020204" pitchFamily="34" charset="-122"/>
                  <a:sym typeface="+mn-ea"/>
                </a:rPr>
                <a:t>1</a:t>
              </a:r>
              <a:r>
                <a:rPr lang="zh-CN" altLang="en-US" sz="2000" b="1" dirty="0">
                  <a:solidFill>
                    <a:srgbClr val="1E497D"/>
                  </a:solidFill>
                  <a:latin typeface="微软雅黑" panose="020B0503020204020204" pitchFamily="34" charset="-122"/>
                  <a:ea typeface="微软雅黑" panose="020B0503020204020204" pitchFamily="34" charset="-122"/>
                  <a:sym typeface="+mn-ea"/>
                </a:rPr>
                <a:t>、</a:t>
              </a:r>
              <a:r>
                <a:rPr sz="2000" b="1">
                  <a:solidFill>
                    <a:srgbClr val="1E497D"/>
                  </a:solidFill>
                  <a:latin typeface="微软雅黑" panose="020B0503020204020204" pitchFamily="34" charset="-122"/>
                  <a:ea typeface="微软雅黑" panose="020B0503020204020204" pitchFamily="34" charset="-122"/>
                  <a:sym typeface="+mn-ea"/>
                </a:rPr>
                <a:t>WiFi Internet Settings</a:t>
              </a:r>
              <a:endParaRPr lang="zh-CN" altLang="en-US" sz="2000" b="1" dirty="0">
                <a:solidFill>
                  <a:srgbClr val="1E497D"/>
                </a:solidFill>
                <a:latin typeface="微软雅黑" panose="020B0503020204020204" pitchFamily="34" charset="-122"/>
                <a:ea typeface="微软雅黑" panose="020B0503020204020204" pitchFamily="34" charset="-122"/>
              </a:endParaRPr>
            </a:p>
          </p:txBody>
        </p:sp>
        <p:sp>
          <p:nvSpPr>
            <p:cNvPr id="37" name="圆角矩形 123"/>
            <p:cNvSpPr/>
            <p:nvPr/>
          </p:nvSpPr>
          <p:spPr>
            <a:xfrm>
              <a:off x="1215185" y="1652019"/>
              <a:ext cx="3226218" cy="467045"/>
            </a:xfrm>
            <a:prstGeom prst="roundRect">
              <a:avLst>
                <a:gd name="adj" fmla="val 50000"/>
              </a:avLst>
            </a:prstGeom>
            <a:noFill/>
            <a:ln>
              <a:solidFill>
                <a:srgbClr val="2F5EB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2F5EB0"/>
                </a:solidFill>
                <a:latin typeface="微软雅黑" panose="020B0503020204020204" pitchFamily="34" charset="-122"/>
                <a:ea typeface="微软雅黑" panose="020B0503020204020204" pitchFamily="34" charset="-122"/>
              </a:endParaRPr>
            </a:p>
          </p:txBody>
        </p:sp>
        <p:grpSp>
          <p:nvGrpSpPr>
            <p:cNvPr id="38" name="组合 37"/>
            <p:cNvGrpSpPr/>
            <p:nvPr/>
          </p:nvGrpSpPr>
          <p:grpSpPr>
            <a:xfrm>
              <a:off x="913011" y="1556792"/>
              <a:ext cx="657499" cy="657499"/>
              <a:chOff x="6961683" y="1619373"/>
              <a:chExt cx="657499" cy="657499"/>
            </a:xfrm>
          </p:grpSpPr>
          <p:sp>
            <p:nvSpPr>
              <p:cNvPr id="39" name="椭圆 38"/>
              <p:cNvSpPr/>
              <p:nvPr/>
            </p:nvSpPr>
            <p:spPr>
              <a:xfrm>
                <a:off x="6961683" y="1619373"/>
                <a:ext cx="657499" cy="657499"/>
              </a:xfrm>
              <a:prstGeom prst="ellipse">
                <a:avLst/>
              </a:prstGeom>
              <a:solidFill>
                <a:srgbClr val="2F5EB0"/>
              </a:solidFill>
              <a:ln w="28575">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2F5EB0"/>
                  </a:solidFill>
                  <a:latin typeface="微软雅黑" panose="020B0503020204020204" pitchFamily="34" charset="-122"/>
                  <a:ea typeface="微软雅黑" panose="020B0503020204020204" pitchFamily="34" charset="-122"/>
                </a:endParaRPr>
              </a:p>
            </p:txBody>
          </p:sp>
          <p:grpSp>
            <p:nvGrpSpPr>
              <p:cNvPr id="40" name="组合 39"/>
              <p:cNvGrpSpPr/>
              <p:nvPr/>
            </p:nvGrpSpPr>
            <p:grpSpPr>
              <a:xfrm>
                <a:off x="7144192" y="1817619"/>
                <a:ext cx="357058" cy="261006"/>
                <a:chOff x="7599343" y="3871727"/>
                <a:chExt cx="790674" cy="577975"/>
              </a:xfrm>
              <a:solidFill>
                <a:schemeClr val="bg1"/>
              </a:solidFill>
              <a:effectLst/>
            </p:grpSpPr>
            <p:sp>
              <p:nvSpPr>
                <p:cNvPr id="41" name="任意多边形 85"/>
                <p:cNvSpPr>
                  <a:spLocks noChangeArrowheads="1"/>
                </p:cNvSpPr>
                <p:nvPr/>
              </p:nvSpPr>
              <p:spPr bwMode="auto">
                <a:xfrm>
                  <a:off x="7622726" y="3973484"/>
                  <a:ext cx="628785" cy="476218"/>
                </a:xfrm>
                <a:custGeom>
                  <a:avLst/>
                  <a:gdLst>
                    <a:gd name="T0" fmla="*/ 96105 w 628567"/>
                    <a:gd name="T1" fmla="*/ 192304 h 476598"/>
                    <a:gd name="T2" fmla="*/ 96105 w 628567"/>
                    <a:gd name="T3" fmla="*/ 476598 h 476598"/>
                    <a:gd name="T4" fmla="*/ 0 w 628567"/>
                    <a:gd name="T5" fmla="*/ 476598 h 476598"/>
                    <a:gd name="T6" fmla="*/ 0 w 628567"/>
                    <a:gd name="T7" fmla="*/ 267440 h 476598"/>
                    <a:gd name="T8" fmla="*/ 451079 w 628567"/>
                    <a:gd name="T9" fmla="*/ 149738 h 476598"/>
                    <a:gd name="T10" fmla="*/ 451079 w 628567"/>
                    <a:gd name="T11" fmla="*/ 476598 h 476598"/>
                    <a:gd name="T12" fmla="*/ 354974 w 628567"/>
                    <a:gd name="T13" fmla="*/ 476598 h 476598"/>
                    <a:gd name="T14" fmla="*/ 354974 w 628567"/>
                    <a:gd name="T15" fmla="*/ 196833 h 476598"/>
                    <a:gd name="T16" fmla="*/ 357633 w 628567"/>
                    <a:gd name="T17" fmla="*/ 200277 h 476598"/>
                    <a:gd name="T18" fmla="*/ 359009 w 628567"/>
                    <a:gd name="T19" fmla="*/ 199214 h 476598"/>
                    <a:gd name="T20" fmla="*/ 372907 w 628567"/>
                    <a:gd name="T21" fmla="*/ 215687 h 476598"/>
                    <a:gd name="T22" fmla="*/ 255352 w 628567"/>
                    <a:gd name="T23" fmla="*/ 67803 h 476598"/>
                    <a:gd name="T24" fmla="*/ 273592 w 628567"/>
                    <a:gd name="T25" fmla="*/ 91427 h 476598"/>
                    <a:gd name="T26" fmla="*/ 273592 w 628567"/>
                    <a:gd name="T27" fmla="*/ 476598 h 476598"/>
                    <a:gd name="T28" fmla="*/ 177487 w 628567"/>
                    <a:gd name="T29" fmla="*/ 476598 h 476598"/>
                    <a:gd name="T30" fmla="*/ 177487 w 628567"/>
                    <a:gd name="T31" fmla="*/ 128679 h 476598"/>
                    <a:gd name="T32" fmla="*/ 628567 w 628567"/>
                    <a:gd name="T33" fmla="*/ 0 h 476598"/>
                    <a:gd name="T34" fmla="*/ 628567 w 628567"/>
                    <a:gd name="T35" fmla="*/ 476598 h 476598"/>
                    <a:gd name="T36" fmla="*/ 532462 w 628567"/>
                    <a:gd name="T37" fmla="*/ 476598 h 476598"/>
                    <a:gd name="T38" fmla="*/ 532462 w 628567"/>
                    <a:gd name="T39" fmla="*/ 81079 h 47659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628567"/>
                    <a:gd name="T61" fmla="*/ 0 h 476598"/>
                    <a:gd name="T62" fmla="*/ 628567 w 628567"/>
                    <a:gd name="T63" fmla="*/ 476598 h 47659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628567" h="476598">
                      <a:moveTo>
                        <a:pt x="96105" y="192304"/>
                      </a:moveTo>
                      <a:lnTo>
                        <a:pt x="96105" y="476598"/>
                      </a:lnTo>
                      <a:lnTo>
                        <a:pt x="0" y="476598"/>
                      </a:lnTo>
                      <a:lnTo>
                        <a:pt x="0" y="267440"/>
                      </a:lnTo>
                      <a:close/>
                      <a:moveTo>
                        <a:pt x="451079" y="149738"/>
                      </a:moveTo>
                      <a:lnTo>
                        <a:pt x="451079" y="476598"/>
                      </a:lnTo>
                      <a:lnTo>
                        <a:pt x="354974" y="476598"/>
                      </a:lnTo>
                      <a:lnTo>
                        <a:pt x="354974" y="196833"/>
                      </a:lnTo>
                      <a:lnTo>
                        <a:pt x="357633" y="200277"/>
                      </a:lnTo>
                      <a:lnTo>
                        <a:pt x="359009" y="199214"/>
                      </a:lnTo>
                      <a:lnTo>
                        <a:pt x="372907" y="215687"/>
                      </a:lnTo>
                      <a:close/>
                      <a:moveTo>
                        <a:pt x="255352" y="67803"/>
                      </a:moveTo>
                      <a:lnTo>
                        <a:pt x="273592" y="91427"/>
                      </a:lnTo>
                      <a:lnTo>
                        <a:pt x="273592" y="476598"/>
                      </a:lnTo>
                      <a:lnTo>
                        <a:pt x="177487" y="476598"/>
                      </a:lnTo>
                      <a:lnTo>
                        <a:pt x="177487" y="128679"/>
                      </a:lnTo>
                      <a:close/>
                      <a:moveTo>
                        <a:pt x="628567" y="0"/>
                      </a:moveTo>
                      <a:lnTo>
                        <a:pt x="628567" y="476598"/>
                      </a:lnTo>
                      <a:lnTo>
                        <a:pt x="532462" y="476598"/>
                      </a:lnTo>
                      <a:lnTo>
                        <a:pt x="532462" y="81079"/>
                      </a:lnTo>
                      <a:close/>
                    </a:path>
                  </a:pathLst>
                </a:custGeom>
                <a:grp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25400">
                      <a:solidFill>
                        <a:srgbClr val="000000"/>
                      </a:solidFill>
                      <a:bevel/>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zh-CN">
                    <a:solidFill>
                      <a:srgbClr val="2F5EB0"/>
                    </a:solidFill>
                    <a:latin typeface="微软雅黑" panose="020B0503020204020204" pitchFamily="34" charset="-122"/>
                    <a:ea typeface="微软雅黑" panose="020B0503020204020204" pitchFamily="34" charset="-122"/>
                  </a:endParaRPr>
                </a:p>
              </p:txBody>
            </p:sp>
            <p:sp>
              <p:nvSpPr>
                <p:cNvPr id="42" name="任意多边形 86"/>
                <p:cNvSpPr>
                  <a:spLocks noChangeArrowheads="1"/>
                </p:cNvSpPr>
                <p:nvPr/>
              </p:nvSpPr>
              <p:spPr bwMode="auto">
                <a:xfrm rot="13790841">
                  <a:off x="7831852" y="3639218"/>
                  <a:ext cx="325655" cy="790674"/>
                </a:xfrm>
                <a:custGeom>
                  <a:avLst/>
                  <a:gdLst>
                    <a:gd name="T0" fmla="*/ 97660 w 325915"/>
                    <a:gd name="T1" fmla="*/ 790400 h 790400"/>
                    <a:gd name="T2" fmla="*/ 0 w 325915"/>
                    <a:gd name="T3" fmla="*/ 664808 h 790400"/>
                    <a:gd name="T4" fmla="*/ 70970 w 325915"/>
                    <a:gd name="T5" fmla="*/ 664808 h 790400"/>
                    <a:gd name="T6" fmla="*/ 70970 w 325915"/>
                    <a:gd name="T7" fmla="*/ 320500 h 790400"/>
                    <a:gd name="T8" fmla="*/ 92523 w 325915"/>
                    <a:gd name="T9" fmla="*/ 320500 h 790400"/>
                    <a:gd name="T10" fmla="*/ 92598 w 325915"/>
                    <a:gd name="T11" fmla="*/ 318763 h 790400"/>
                    <a:gd name="T12" fmla="*/ 259805 w 325915"/>
                    <a:gd name="T13" fmla="*/ 326009 h 790400"/>
                    <a:gd name="T14" fmla="*/ 271953 w 325915"/>
                    <a:gd name="T15" fmla="*/ 0 h 790400"/>
                    <a:gd name="T16" fmla="*/ 325915 w 325915"/>
                    <a:gd name="T17" fmla="*/ 2011 h 790400"/>
                    <a:gd name="T18" fmla="*/ 311729 w 325915"/>
                    <a:gd name="T19" fmla="*/ 382747 h 790400"/>
                    <a:gd name="T20" fmla="*/ 257766 w 325915"/>
                    <a:gd name="T21" fmla="*/ 380736 h 790400"/>
                    <a:gd name="T22" fmla="*/ 257794 w 325915"/>
                    <a:gd name="T23" fmla="*/ 379973 h 790400"/>
                    <a:gd name="T24" fmla="*/ 124349 w 325915"/>
                    <a:gd name="T25" fmla="*/ 374190 h 790400"/>
                    <a:gd name="T26" fmla="*/ 124349 w 325915"/>
                    <a:gd name="T27" fmla="*/ 664808 h 790400"/>
                    <a:gd name="T28" fmla="*/ 195319 w 325915"/>
                    <a:gd name="T29" fmla="*/ 664808 h 79040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25915"/>
                    <a:gd name="T46" fmla="*/ 0 h 790400"/>
                    <a:gd name="T47" fmla="*/ 325915 w 325915"/>
                    <a:gd name="T48" fmla="*/ 790400 h 79040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25915" h="790400">
                      <a:moveTo>
                        <a:pt x="97660" y="790400"/>
                      </a:moveTo>
                      <a:lnTo>
                        <a:pt x="0" y="664808"/>
                      </a:lnTo>
                      <a:lnTo>
                        <a:pt x="70970" y="664808"/>
                      </a:lnTo>
                      <a:lnTo>
                        <a:pt x="70970" y="320500"/>
                      </a:lnTo>
                      <a:lnTo>
                        <a:pt x="92523" y="320500"/>
                      </a:lnTo>
                      <a:lnTo>
                        <a:pt x="92598" y="318763"/>
                      </a:lnTo>
                      <a:lnTo>
                        <a:pt x="259805" y="326009"/>
                      </a:lnTo>
                      <a:lnTo>
                        <a:pt x="271953" y="0"/>
                      </a:lnTo>
                      <a:lnTo>
                        <a:pt x="325915" y="2011"/>
                      </a:lnTo>
                      <a:lnTo>
                        <a:pt x="311729" y="382747"/>
                      </a:lnTo>
                      <a:lnTo>
                        <a:pt x="257766" y="380736"/>
                      </a:lnTo>
                      <a:lnTo>
                        <a:pt x="257794" y="379973"/>
                      </a:lnTo>
                      <a:lnTo>
                        <a:pt x="124349" y="374190"/>
                      </a:lnTo>
                      <a:lnTo>
                        <a:pt x="124349" y="664808"/>
                      </a:lnTo>
                      <a:lnTo>
                        <a:pt x="195319" y="664808"/>
                      </a:lnTo>
                      <a:close/>
                    </a:path>
                  </a:pathLst>
                </a:custGeom>
                <a:grp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25400">
                      <a:solidFill>
                        <a:srgbClr val="000000"/>
                      </a:solidFill>
                      <a:bevel/>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zh-CN">
                    <a:solidFill>
                      <a:srgbClr val="2F5EB0"/>
                    </a:solidFill>
                    <a:latin typeface="微软雅黑" panose="020B0503020204020204" pitchFamily="34" charset="-122"/>
                    <a:ea typeface="微软雅黑" panose="020B0503020204020204" pitchFamily="34" charset="-122"/>
                  </a:endParaRPr>
                </a:p>
              </p:txBody>
            </p:sp>
          </p:grpSp>
        </p:grpSp>
      </p:grpSp>
      <p:sp>
        <p:nvSpPr>
          <p:cNvPr id="43" name="矩形 42"/>
          <p:cNvSpPr/>
          <p:nvPr/>
        </p:nvSpPr>
        <p:spPr>
          <a:xfrm>
            <a:off x="1877964" y="3937000"/>
            <a:ext cx="1762884" cy="1066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985019" cy="58316"/>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 name="组合 2"/>
          <p:cNvGrpSpPr/>
          <p:nvPr/>
        </p:nvGrpSpPr>
        <p:grpSpPr>
          <a:xfrm>
            <a:off x="192931" y="0"/>
            <a:ext cx="576064" cy="836712"/>
            <a:chOff x="841003" y="360040"/>
            <a:chExt cx="504056" cy="836712"/>
          </a:xfrm>
          <a:gradFill>
            <a:gsLst>
              <a:gs pos="0">
                <a:srgbClr val="0E1A40"/>
              </a:gs>
              <a:gs pos="100000">
                <a:srgbClr val="2F5EB0"/>
              </a:gs>
            </a:gsLst>
            <a:lin ang="13800000" scaled="0"/>
          </a:gradFill>
        </p:grpSpPr>
        <p:sp>
          <p:nvSpPr>
            <p:cNvPr id="4" name="矩形 3"/>
            <p:cNvSpPr/>
            <p:nvPr/>
          </p:nvSpPr>
          <p:spPr>
            <a:xfrm>
              <a:off x="841003" y="360040"/>
              <a:ext cx="504056" cy="54868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等腰三角形 4"/>
            <p:cNvSpPr/>
            <p:nvPr/>
          </p:nvSpPr>
          <p:spPr>
            <a:xfrm rot="10800000">
              <a:off x="841003" y="908720"/>
              <a:ext cx="504056" cy="28803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9" name="矩形 8"/>
          <p:cNvSpPr/>
          <p:nvPr/>
        </p:nvSpPr>
        <p:spPr>
          <a:xfrm flipH="1">
            <a:off x="-3" y="6525344"/>
            <a:ext cx="12195177" cy="360511"/>
          </a:xfrm>
          <a:prstGeom prst="rect">
            <a:avLst/>
          </a:prstGeom>
          <a:gradFill>
            <a:gsLst>
              <a:gs pos="0">
                <a:srgbClr val="0E1A40"/>
              </a:gs>
              <a:gs pos="100000">
                <a:srgbClr val="2F5EB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flipH="1">
            <a:off x="-4" y="6611923"/>
            <a:ext cx="12195177" cy="28897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KSO_Shape"/>
          <p:cNvSpPr/>
          <p:nvPr/>
        </p:nvSpPr>
        <p:spPr bwMode="auto">
          <a:xfrm>
            <a:off x="334546" y="254607"/>
            <a:ext cx="292833" cy="222065"/>
          </a:xfrm>
          <a:custGeom>
            <a:avLst/>
            <a:gdLst>
              <a:gd name="T0" fmla="*/ 104753 w 3040062"/>
              <a:gd name="T1" fmla="*/ 1241540 h 2303463"/>
              <a:gd name="T2" fmla="*/ 251725 w 3040062"/>
              <a:gd name="T3" fmla="*/ 1260899 h 2303463"/>
              <a:gd name="T4" fmla="*/ 265692 w 3040062"/>
              <a:gd name="T5" fmla="*/ 1110467 h 2303463"/>
              <a:gd name="T6" fmla="*/ 844867 w 3040062"/>
              <a:gd name="T7" fmla="*/ 970596 h 2303463"/>
              <a:gd name="T8" fmla="*/ 870584 w 3040062"/>
              <a:gd name="T9" fmla="*/ 987377 h 2303463"/>
              <a:gd name="T10" fmla="*/ 872172 w 3040062"/>
              <a:gd name="T11" fmla="*/ 1402771 h 2303463"/>
              <a:gd name="T12" fmla="*/ 848359 w 3040062"/>
              <a:gd name="T13" fmla="*/ 1421768 h 2303463"/>
              <a:gd name="T14" fmla="*/ 615315 w 3040062"/>
              <a:gd name="T15" fmla="*/ 1415119 h 2303463"/>
              <a:gd name="T16" fmla="*/ 603250 w 3040062"/>
              <a:gd name="T17" fmla="*/ 1002891 h 2303463"/>
              <a:gd name="T18" fmla="*/ 617855 w 3040062"/>
              <a:gd name="T19" fmla="*/ 975662 h 2303463"/>
              <a:gd name="T20" fmla="*/ 1240437 w 3040062"/>
              <a:gd name="T21" fmla="*/ 749300 h 2303463"/>
              <a:gd name="T22" fmla="*/ 1265867 w 3040062"/>
              <a:gd name="T23" fmla="*/ 766421 h 2303463"/>
              <a:gd name="T24" fmla="*/ 1267138 w 3040062"/>
              <a:gd name="T25" fmla="*/ 1402743 h 2303463"/>
              <a:gd name="T26" fmla="*/ 1243616 w 3040062"/>
              <a:gd name="T27" fmla="*/ 1421766 h 2303463"/>
              <a:gd name="T28" fmla="*/ 1010298 w 3040062"/>
              <a:gd name="T29" fmla="*/ 1415108 h 2303463"/>
              <a:gd name="T30" fmla="*/ 998537 w 3040062"/>
              <a:gd name="T31" fmla="*/ 782273 h 2303463"/>
              <a:gd name="T32" fmla="*/ 1012841 w 3040062"/>
              <a:gd name="T33" fmla="*/ 755007 h 2303463"/>
              <a:gd name="T34" fmla="*/ 2175011 w 3040062"/>
              <a:gd name="T35" fmla="*/ 666432 h 2303463"/>
              <a:gd name="T36" fmla="*/ 2235666 w 3040062"/>
              <a:gd name="T37" fmla="*/ 692135 h 2303463"/>
              <a:gd name="T38" fmla="*/ 2277268 w 3040062"/>
              <a:gd name="T39" fmla="*/ 742271 h 2303463"/>
              <a:gd name="T40" fmla="*/ 2290605 w 3040062"/>
              <a:gd name="T41" fmla="*/ 1286150 h 2303463"/>
              <a:gd name="T42" fmla="*/ 2948603 w 3040062"/>
              <a:gd name="T43" fmla="*/ 1365796 h 2303463"/>
              <a:gd name="T44" fmla="*/ 3005765 w 3040062"/>
              <a:gd name="T45" fmla="*/ 1408316 h 2303463"/>
              <a:gd name="T46" fmla="*/ 3036887 w 3040062"/>
              <a:gd name="T47" fmla="*/ 1473366 h 2303463"/>
              <a:gd name="T48" fmla="*/ 3035616 w 3040062"/>
              <a:gd name="T49" fmla="*/ 2191451 h 2303463"/>
              <a:gd name="T50" fmla="*/ 3001319 w 3040062"/>
              <a:gd name="T51" fmla="*/ 2254597 h 2303463"/>
              <a:gd name="T52" fmla="*/ 2941934 w 3040062"/>
              <a:gd name="T53" fmla="*/ 2294578 h 2303463"/>
              <a:gd name="T54" fmla="*/ 2171200 w 3040062"/>
              <a:gd name="T55" fmla="*/ 2303146 h 2303463"/>
              <a:gd name="T56" fmla="*/ 2113403 w 3040062"/>
              <a:gd name="T57" fmla="*/ 2292040 h 2303463"/>
              <a:gd name="T58" fmla="*/ 1552263 w 3040062"/>
              <a:gd name="T59" fmla="*/ 1741815 h 2303463"/>
              <a:gd name="T60" fmla="*/ 1526223 w 3040062"/>
              <a:gd name="T61" fmla="*/ 1686919 h 2303463"/>
              <a:gd name="T62" fmla="*/ 1529081 w 3040062"/>
              <a:gd name="T63" fmla="*/ 1626946 h 2303463"/>
              <a:gd name="T64" fmla="*/ 1560520 w 3040062"/>
              <a:gd name="T65" fmla="*/ 1574272 h 2303463"/>
              <a:gd name="T66" fmla="*/ 1612919 w 3040062"/>
              <a:gd name="T67" fmla="*/ 1542858 h 2303463"/>
              <a:gd name="T68" fmla="*/ 1673891 w 3040062"/>
              <a:gd name="T69" fmla="*/ 1539685 h 2303463"/>
              <a:gd name="T70" fmla="*/ 1728513 w 3040062"/>
              <a:gd name="T71" fmla="*/ 1565705 h 2303463"/>
              <a:gd name="T72" fmla="*/ 2024167 w 3040062"/>
              <a:gd name="T73" fmla="*/ 760992 h 2303463"/>
              <a:gd name="T74" fmla="*/ 2057829 w 3040062"/>
              <a:gd name="T75" fmla="*/ 704828 h 2303463"/>
              <a:gd name="T76" fmla="*/ 2113721 w 3040062"/>
              <a:gd name="T77" fmla="*/ 670875 h 2303463"/>
              <a:gd name="T78" fmla="*/ 1640947 w 3040062"/>
              <a:gd name="T79" fmla="*/ 485773 h 2303463"/>
              <a:gd name="T80" fmla="*/ 1662436 w 3040062"/>
              <a:gd name="T81" fmla="*/ 507334 h 2303463"/>
              <a:gd name="T82" fmla="*/ 1658328 w 3040062"/>
              <a:gd name="T83" fmla="*/ 1408133 h 2303463"/>
              <a:gd name="T84" fmla="*/ 1631151 w 3040062"/>
              <a:gd name="T85" fmla="*/ 1422401 h 2303463"/>
              <a:gd name="T86" fmla="*/ 1401409 w 3040062"/>
              <a:gd name="T87" fmla="*/ 1410669 h 2303463"/>
              <a:gd name="T88" fmla="*/ 1394457 w 3040062"/>
              <a:gd name="T89" fmla="*/ 510505 h 2303463"/>
              <a:gd name="T90" fmla="*/ 1413734 w 3040062"/>
              <a:gd name="T91" fmla="*/ 486725 h 2303463"/>
              <a:gd name="T92" fmla="*/ 2856582 w 3040062"/>
              <a:gd name="T93" fmla="*/ 2539 h 2303463"/>
              <a:gd name="T94" fmla="*/ 2942924 w 3040062"/>
              <a:gd name="T95" fmla="*/ 45384 h 2303463"/>
              <a:gd name="T96" fmla="*/ 3001649 w 3040062"/>
              <a:gd name="T97" fmla="*/ 130121 h 2303463"/>
              <a:gd name="T98" fmla="*/ 3021012 w 3040062"/>
              <a:gd name="T99" fmla="*/ 1276768 h 2303463"/>
              <a:gd name="T100" fmla="*/ 2944193 w 3040062"/>
              <a:gd name="T101" fmla="*/ 1247252 h 2303463"/>
              <a:gd name="T102" fmla="*/ 374889 w 3040062"/>
              <a:gd name="T103" fmla="*/ 1959424 h 2303463"/>
              <a:gd name="T104" fmla="*/ 127291 w 3040062"/>
              <a:gd name="T105" fmla="*/ 2259336 h 2303463"/>
              <a:gd name="T106" fmla="*/ 50472 w 3040062"/>
              <a:gd name="T107" fmla="*/ 2198402 h 2303463"/>
              <a:gd name="T108" fmla="*/ 6349 w 3040062"/>
              <a:gd name="T109" fmla="*/ 2100970 h 2303463"/>
              <a:gd name="T110" fmla="*/ 3809 w 3040062"/>
              <a:gd name="T111" fmla="*/ 183438 h 2303463"/>
              <a:gd name="T112" fmla="*/ 44441 w 3040062"/>
              <a:gd name="T113" fmla="*/ 83468 h 2303463"/>
              <a:gd name="T114" fmla="*/ 118720 w 3040062"/>
              <a:gd name="T115" fmla="*/ 17773 h 2303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040062" h="2303463">
                <a:moveTo>
                  <a:pt x="124116" y="1098725"/>
                </a:moveTo>
                <a:lnTo>
                  <a:pt x="120307" y="1099042"/>
                </a:lnTo>
                <a:lnTo>
                  <a:pt x="116498" y="1099994"/>
                </a:lnTo>
                <a:lnTo>
                  <a:pt x="113324" y="1101898"/>
                </a:lnTo>
                <a:lnTo>
                  <a:pt x="110467" y="1104120"/>
                </a:lnTo>
                <a:lnTo>
                  <a:pt x="108245" y="1107294"/>
                </a:lnTo>
                <a:lnTo>
                  <a:pt x="106340" y="1110467"/>
                </a:lnTo>
                <a:lnTo>
                  <a:pt x="105071" y="1114276"/>
                </a:lnTo>
                <a:lnTo>
                  <a:pt x="104753" y="1118084"/>
                </a:lnTo>
                <a:lnTo>
                  <a:pt x="104753" y="1241540"/>
                </a:lnTo>
                <a:lnTo>
                  <a:pt x="105071" y="1245348"/>
                </a:lnTo>
                <a:lnTo>
                  <a:pt x="106340" y="1249157"/>
                </a:lnTo>
                <a:lnTo>
                  <a:pt x="108245" y="1252330"/>
                </a:lnTo>
                <a:lnTo>
                  <a:pt x="110467" y="1255187"/>
                </a:lnTo>
                <a:lnTo>
                  <a:pt x="113324" y="1257726"/>
                </a:lnTo>
                <a:lnTo>
                  <a:pt x="116498" y="1259312"/>
                </a:lnTo>
                <a:lnTo>
                  <a:pt x="120307" y="1260899"/>
                </a:lnTo>
                <a:lnTo>
                  <a:pt x="124116" y="1261217"/>
                </a:lnTo>
                <a:lnTo>
                  <a:pt x="247598" y="1261217"/>
                </a:lnTo>
                <a:lnTo>
                  <a:pt x="251725" y="1260899"/>
                </a:lnTo>
                <a:lnTo>
                  <a:pt x="255216" y="1259312"/>
                </a:lnTo>
                <a:lnTo>
                  <a:pt x="258708" y="1257726"/>
                </a:lnTo>
                <a:lnTo>
                  <a:pt x="261565" y="1255187"/>
                </a:lnTo>
                <a:lnTo>
                  <a:pt x="264105" y="1252330"/>
                </a:lnTo>
                <a:lnTo>
                  <a:pt x="265692" y="1249157"/>
                </a:lnTo>
                <a:lnTo>
                  <a:pt x="266644" y="1245348"/>
                </a:lnTo>
                <a:lnTo>
                  <a:pt x="266961" y="1241540"/>
                </a:lnTo>
                <a:lnTo>
                  <a:pt x="266961" y="1118084"/>
                </a:lnTo>
                <a:lnTo>
                  <a:pt x="266644" y="1114276"/>
                </a:lnTo>
                <a:lnTo>
                  <a:pt x="265692" y="1110467"/>
                </a:lnTo>
                <a:lnTo>
                  <a:pt x="264105" y="1107294"/>
                </a:lnTo>
                <a:lnTo>
                  <a:pt x="261565" y="1104120"/>
                </a:lnTo>
                <a:lnTo>
                  <a:pt x="258708" y="1101898"/>
                </a:lnTo>
                <a:lnTo>
                  <a:pt x="255216" y="1099994"/>
                </a:lnTo>
                <a:lnTo>
                  <a:pt x="251725" y="1099042"/>
                </a:lnTo>
                <a:lnTo>
                  <a:pt x="247598" y="1098725"/>
                </a:lnTo>
                <a:lnTo>
                  <a:pt x="124116" y="1098725"/>
                </a:lnTo>
                <a:close/>
                <a:moveTo>
                  <a:pt x="636270" y="969963"/>
                </a:moveTo>
                <a:lnTo>
                  <a:pt x="841692" y="969963"/>
                </a:lnTo>
                <a:lnTo>
                  <a:pt x="844867" y="970596"/>
                </a:lnTo>
                <a:lnTo>
                  <a:pt x="848359" y="970913"/>
                </a:lnTo>
                <a:lnTo>
                  <a:pt x="851534" y="971546"/>
                </a:lnTo>
                <a:lnTo>
                  <a:pt x="854709" y="972813"/>
                </a:lnTo>
                <a:lnTo>
                  <a:pt x="857567" y="974396"/>
                </a:lnTo>
                <a:lnTo>
                  <a:pt x="860107" y="975662"/>
                </a:lnTo>
                <a:lnTo>
                  <a:pt x="862647" y="977878"/>
                </a:lnTo>
                <a:lnTo>
                  <a:pt x="865187" y="979778"/>
                </a:lnTo>
                <a:lnTo>
                  <a:pt x="867092" y="982311"/>
                </a:lnTo>
                <a:lnTo>
                  <a:pt x="868997" y="984844"/>
                </a:lnTo>
                <a:lnTo>
                  <a:pt x="870584" y="987377"/>
                </a:lnTo>
                <a:lnTo>
                  <a:pt x="872172" y="990226"/>
                </a:lnTo>
                <a:lnTo>
                  <a:pt x="873124" y="993076"/>
                </a:lnTo>
                <a:lnTo>
                  <a:pt x="873760" y="996242"/>
                </a:lnTo>
                <a:lnTo>
                  <a:pt x="874712" y="999725"/>
                </a:lnTo>
                <a:lnTo>
                  <a:pt x="874712" y="1002891"/>
                </a:lnTo>
                <a:lnTo>
                  <a:pt x="874712" y="1389790"/>
                </a:lnTo>
                <a:lnTo>
                  <a:pt x="874712" y="1393273"/>
                </a:lnTo>
                <a:lnTo>
                  <a:pt x="873760" y="1396439"/>
                </a:lnTo>
                <a:lnTo>
                  <a:pt x="873124" y="1399605"/>
                </a:lnTo>
                <a:lnTo>
                  <a:pt x="872172" y="1402771"/>
                </a:lnTo>
                <a:lnTo>
                  <a:pt x="870584" y="1405304"/>
                </a:lnTo>
                <a:lnTo>
                  <a:pt x="868997" y="1408154"/>
                </a:lnTo>
                <a:lnTo>
                  <a:pt x="867092" y="1410686"/>
                </a:lnTo>
                <a:lnTo>
                  <a:pt x="865187" y="1413219"/>
                </a:lnTo>
                <a:lnTo>
                  <a:pt x="862647" y="1415119"/>
                </a:lnTo>
                <a:lnTo>
                  <a:pt x="860107" y="1417019"/>
                </a:lnTo>
                <a:lnTo>
                  <a:pt x="857567" y="1418602"/>
                </a:lnTo>
                <a:lnTo>
                  <a:pt x="854709" y="1420185"/>
                </a:lnTo>
                <a:lnTo>
                  <a:pt x="851534" y="1421135"/>
                </a:lnTo>
                <a:lnTo>
                  <a:pt x="848359" y="1421768"/>
                </a:lnTo>
                <a:lnTo>
                  <a:pt x="844867" y="1422401"/>
                </a:lnTo>
                <a:lnTo>
                  <a:pt x="841692" y="1422401"/>
                </a:lnTo>
                <a:lnTo>
                  <a:pt x="636270" y="1422401"/>
                </a:lnTo>
                <a:lnTo>
                  <a:pt x="632777" y="1422401"/>
                </a:lnTo>
                <a:lnTo>
                  <a:pt x="629920" y="1421768"/>
                </a:lnTo>
                <a:lnTo>
                  <a:pt x="626745" y="1421135"/>
                </a:lnTo>
                <a:lnTo>
                  <a:pt x="623570" y="1420185"/>
                </a:lnTo>
                <a:lnTo>
                  <a:pt x="620713" y="1418602"/>
                </a:lnTo>
                <a:lnTo>
                  <a:pt x="617855" y="1417019"/>
                </a:lnTo>
                <a:lnTo>
                  <a:pt x="615315" y="1415119"/>
                </a:lnTo>
                <a:lnTo>
                  <a:pt x="613093" y="1413219"/>
                </a:lnTo>
                <a:lnTo>
                  <a:pt x="610870" y="1410686"/>
                </a:lnTo>
                <a:lnTo>
                  <a:pt x="608965" y="1408154"/>
                </a:lnTo>
                <a:lnTo>
                  <a:pt x="607378" y="1405304"/>
                </a:lnTo>
                <a:lnTo>
                  <a:pt x="606108" y="1402771"/>
                </a:lnTo>
                <a:lnTo>
                  <a:pt x="605155" y="1399605"/>
                </a:lnTo>
                <a:lnTo>
                  <a:pt x="603885" y="1396439"/>
                </a:lnTo>
                <a:lnTo>
                  <a:pt x="603568" y="1393273"/>
                </a:lnTo>
                <a:lnTo>
                  <a:pt x="603250" y="1389790"/>
                </a:lnTo>
                <a:lnTo>
                  <a:pt x="603250" y="1002891"/>
                </a:lnTo>
                <a:lnTo>
                  <a:pt x="603568" y="999725"/>
                </a:lnTo>
                <a:lnTo>
                  <a:pt x="603885" y="996242"/>
                </a:lnTo>
                <a:lnTo>
                  <a:pt x="605155" y="993076"/>
                </a:lnTo>
                <a:lnTo>
                  <a:pt x="606108" y="990226"/>
                </a:lnTo>
                <a:lnTo>
                  <a:pt x="607378" y="987377"/>
                </a:lnTo>
                <a:lnTo>
                  <a:pt x="608965" y="984844"/>
                </a:lnTo>
                <a:lnTo>
                  <a:pt x="610870" y="982311"/>
                </a:lnTo>
                <a:lnTo>
                  <a:pt x="613093" y="979778"/>
                </a:lnTo>
                <a:lnTo>
                  <a:pt x="615315" y="977878"/>
                </a:lnTo>
                <a:lnTo>
                  <a:pt x="617855" y="975662"/>
                </a:lnTo>
                <a:lnTo>
                  <a:pt x="620713" y="974396"/>
                </a:lnTo>
                <a:lnTo>
                  <a:pt x="623570" y="972813"/>
                </a:lnTo>
                <a:lnTo>
                  <a:pt x="626745" y="971546"/>
                </a:lnTo>
                <a:lnTo>
                  <a:pt x="629920" y="970913"/>
                </a:lnTo>
                <a:lnTo>
                  <a:pt x="632777" y="970596"/>
                </a:lnTo>
                <a:lnTo>
                  <a:pt x="636270" y="969963"/>
                </a:lnTo>
                <a:close/>
                <a:moveTo>
                  <a:pt x="1027781" y="749300"/>
                </a:moveTo>
                <a:lnTo>
                  <a:pt x="1031278" y="749300"/>
                </a:lnTo>
                <a:lnTo>
                  <a:pt x="1236940" y="749300"/>
                </a:lnTo>
                <a:lnTo>
                  <a:pt x="1240437" y="749300"/>
                </a:lnTo>
                <a:lnTo>
                  <a:pt x="1243616" y="750251"/>
                </a:lnTo>
                <a:lnTo>
                  <a:pt x="1246476" y="750885"/>
                </a:lnTo>
                <a:lnTo>
                  <a:pt x="1249655" y="751837"/>
                </a:lnTo>
                <a:lnTo>
                  <a:pt x="1252516" y="753105"/>
                </a:lnTo>
                <a:lnTo>
                  <a:pt x="1255377" y="755007"/>
                </a:lnTo>
                <a:lnTo>
                  <a:pt x="1257920" y="756592"/>
                </a:lnTo>
                <a:lnTo>
                  <a:pt x="1260145" y="758812"/>
                </a:lnTo>
                <a:lnTo>
                  <a:pt x="1262370" y="761348"/>
                </a:lnTo>
                <a:lnTo>
                  <a:pt x="1264595" y="763567"/>
                </a:lnTo>
                <a:lnTo>
                  <a:pt x="1265867" y="766421"/>
                </a:lnTo>
                <a:lnTo>
                  <a:pt x="1267138" y="769274"/>
                </a:lnTo>
                <a:lnTo>
                  <a:pt x="1268410" y="772445"/>
                </a:lnTo>
                <a:lnTo>
                  <a:pt x="1269363" y="775615"/>
                </a:lnTo>
                <a:lnTo>
                  <a:pt x="1269681" y="778786"/>
                </a:lnTo>
                <a:lnTo>
                  <a:pt x="1269999" y="782273"/>
                </a:lnTo>
                <a:lnTo>
                  <a:pt x="1269999" y="1389744"/>
                </a:lnTo>
                <a:lnTo>
                  <a:pt x="1269681" y="1393231"/>
                </a:lnTo>
                <a:lnTo>
                  <a:pt x="1269363" y="1396402"/>
                </a:lnTo>
                <a:lnTo>
                  <a:pt x="1268410" y="1399572"/>
                </a:lnTo>
                <a:lnTo>
                  <a:pt x="1267138" y="1402743"/>
                </a:lnTo>
                <a:lnTo>
                  <a:pt x="1265867" y="1405279"/>
                </a:lnTo>
                <a:lnTo>
                  <a:pt x="1264595" y="1408133"/>
                </a:lnTo>
                <a:lnTo>
                  <a:pt x="1262370" y="1410669"/>
                </a:lnTo>
                <a:lnTo>
                  <a:pt x="1260145" y="1413206"/>
                </a:lnTo>
                <a:lnTo>
                  <a:pt x="1257920" y="1415108"/>
                </a:lnTo>
                <a:lnTo>
                  <a:pt x="1255377" y="1417010"/>
                </a:lnTo>
                <a:lnTo>
                  <a:pt x="1252516" y="1418595"/>
                </a:lnTo>
                <a:lnTo>
                  <a:pt x="1249655" y="1420181"/>
                </a:lnTo>
                <a:lnTo>
                  <a:pt x="1246476" y="1421132"/>
                </a:lnTo>
                <a:lnTo>
                  <a:pt x="1243616" y="1421766"/>
                </a:lnTo>
                <a:lnTo>
                  <a:pt x="1240437" y="1422400"/>
                </a:lnTo>
                <a:lnTo>
                  <a:pt x="1236940" y="1422400"/>
                </a:lnTo>
                <a:lnTo>
                  <a:pt x="1031278" y="1422400"/>
                </a:lnTo>
                <a:lnTo>
                  <a:pt x="1027781" y="1422400"/>
                </a:lnTo>
                <a:lnTo>
                  <a:pt x="1024602" y="1421766"/>
                </a:lnTo>
                <a:lnTo>
                  <a:pt x="1021424" y="1421132"/>
                </a:lnTo>
                <a:lnTo>
                  <a:pt x="1018245" y="1420181"/>
                </a:lnTo>
                <a:lnTo>
                  <a:pt x="1015384" y="1418595"/>
                </a:lnTo>
                <a:lnTo>
                  <a:pt x="1012841" y="1417010"/>
                </a:lnTo>
                <a:lnTo>
                  <a:pt x="1010298" y="1415108"/>
                </a:lnTo>
                <a:lnTo>
                  <a:pt x="1007755" y="1413206"/>
                </a:lnTo>
                <a:lnTo>
                  <a:pt x="1005848" y="1410669"/>
                </a:lnTo>
                <a:lnTo>
                  <a:pt x="1003941" y="1408133"/>
                </a:lnTo>
                <a:lnTo>
                  <a:pt x="1002351" y="1405279"/>
                </a:lnTo>
                <a:lnTo>
                  <a:pt x="1000762" y="1402743"/>
                </a:lnTo>
                <a:lnTo>
                  <a:pt x="999808" y="1399572"/>
                </a:lnTo>
                <a:lnTo>
                  <a:pt x="999173" y="1396402"/>
                </a:lnTo>
                <a:lnTo>
                  <a:pt x="998537" y="1393231"/>
                </a:lnTo>
                <a:lnTo>
                  <a:pt x="998537" y="1389744"/>
                </a:lnTo>
                <a:lnTo>
                  <a:pt x="998537" y="782273"/>
                </a:lnTo>
                <a:lnTo>
                  <a:pt x="998537" y="778786"/>
                </a:lnTo>
                <a:lnTo>
                  <a:pt x="999173" y="775615"/>
                </a:lnTo>
                <a:lnTo>
                  <a:pt x="999808" y="772445"/>
                </a:lnTo>
                <a:lnTo>
                  <a:pt x="1000762" y="769274"/>
                </a:lnTo>
                <a:lnTo>
                  <a:pt x="1002351" y="766421"/>
                </a:lnTo>
                <a:lnTo>
                  <a:pt x="1003941" y="763567"/>
                </a:lnTo>
                <a:lnTo>
                  <a:pt x="1005848" y="761348"/>
                </a:lnTo>
                <a:lnTo>
                  <a:pt x="1007755" y="758812"/>
                </a:lnTo>
                <a:lnTo>
                  <a:pt x="1010298" y="756592"/>
                </a:lnTo>
                <a:lnTo>
                  <a:pt x="1012841" y="755007"/>
                </a:lnTo>
                <a:lnTo>
                  <a:pt x="1015384" y="753105"/>
                </a:lnTo>
                <a:lnTo>
                  <a:pt x="1018245" y="751837"/>
                </a:lnTo>
                <a:lnTo>
                  <a:pt x="1021424" y="750885"/>
                </a:lnTo>
                <a:lnTo>
                  <a:pt x="1024602" y="750251"/>
                </a:lnTo>
                <a:lnTo>
                  <a:pt x="1027781" y="749300"/>
                </a:lnTo>
                <a:close/>
                <a:moveTo>
                  <a:pt x="2147065" y="665163"/>
                </a:moveTo>
                <a:lnTo>
                  <a:pt x="2154052" y="665163"/>
                </a:lnTo>
                <a:lnTo>
                  <a:pt x="2161038" y="665163"/>
                </a:lnTo>
                <a:lnTo>
                  <a:pt x="2168025" y="665798"/>
                </a:lnTo>
                <a:lnTo>
                  <a:pt x="2175011" y="666432"/>
                </a:lnTo>
                <a:lnTo>
                  <a:pt x="2181680" y="667702"/>
                </a:lnTo>
                <a:lnTo>
                  <a:pt x="2188349" y="669288"/>
                </a:lnTo>
                <a:lnTo>
                  <a:pt x="2194700" y="670875"/>
                </a:lnTo>
                <a:lnTo>
                  <a:pt x="2201369" y="673413"/>
                </a:lnTo>
                <a:lnTo>
                  <a:pt x="2207085" y="675952"/>
                </a:lnTo>
                <a:lnTo>
                  <a:pt x="2213437" y="678173"/>
                </a:lnTo>
                <a:lnTo>
                  <a:pt x="2219471" y="681346"/>
                </a:lnTo>
                <a:lnTo>
                  <a:pt x="2224869" y="684519"/>
                </a:lnTo>
                <a:lnTo>
                  <a:pt x="2230585" y="688327"/>
                </a:lnTo>
                <a:lnTo>
                  <a:pt x="2235666" y="692135"/>
                </a:lnTo>
                <a:lnTo>
                  <a:pt x="2241065" y="695943"/>
                </a:lnTo>
                <a:lnTo>
                  <a:pt x="2245829" y="700702"/>
                </a:lnTo>
                <a:lnTo>
                  <a:pt x="2250910" y="704828"/>
                </a:lnTo>
                <a:lnTo>
                  <a:pt x="2255356" y="709587"/>
                </a:lnTo>
                <a:lnTo>
                  <a:pt x="2259484" y="714347"/>
                </a:lnTo>
                <a:lnTo>
                  <a:pt x="2263612" y="719741"/>
                </a:lnTo>
                <a:lnTo>
                  <a:pt x="2267423" y="724819"/>
                </a:lnTo>
                <a:lnTo>
                  <a:pt x="2270916" y="730530"/>
                </a:lnTo>
                <a:lnTo>
                  <a:pt x="2274092" y="736559"/>
                </a:lnTo>
                <a:lnTo>
                  <a:pt x="2277268" y="742271"/>
                </a:lnTo>
                <a:lnTo>
                  <a:pt x="2280126" y="748300"/>
                </a:lnTo>
                <a:lnTo>
                  <a:pt x="2282666" y="754646"/>
                </a:lnTo>
                <a:lnTo>
                  <a:pt x="2284572" y="760992"/>
                </a:lnTo>
                <a:lnTo>
                  <a:pt x="2286477" y="767021"/>
                </a:lnTo>
                <a:lnTo>
                  <a:pt x="2287747" y="773685"/>
                </a:lnTo>
                <a:lnTo>
                  <a:pt x="2289018" y="780349"/>
                </a:lnTo>
                <a:lnTo>
                  <a:pt x="2289970" y="787330"/>
                </a:lnTo>
                <a:lnTo>
                  <a:pt x="2290605" y="794311"/>
                </a:lnTo>
                <a:lnTo>
                  <a:pt x="2290605" y="801292"/>
                </a:lnTo>
                <a:lnTo>
                  <a:pt x="2290605" y="1286150"/>
                </a:lnTo>
                <a:lnTo>
                  <a:pt x="2884137" y="1353738"/>
                </a:lnTo>
                <a:lnTo>
                  <a:pt x="2890488" y="1354055"/>
                </a:lnTo>
                <a:lnTo>
                  <a:pt x="2898110" y="1354372"/>
                </a:lnTo>
                <a:lnTo>
                  <a:pt x="2905732" y="1355007"/>
                </a:lnTo>
                <a:lnTo>
                  <a:pt x="2913353" y="1355642"/>
                </a:lnTo>
                <a:lnTo>
                  <a:pt x="2920657" y="1357228"/>
                </a:lnTo>
                <a:lnTo>
                  <a:pt x="2927644" y="1358815"/>
                </a:lnTo>
                <a:lnTo>
                  <a:pt x="2934948" y="1361036"/>
                </a:lnTo>
                <a:lnTo>
                  <a:pt x="2941934" y="1362940"/>
                </a:lnTo>
                <a:lnTo>
                  <a:pt x="2948603" y="1365796"/>
                </a:lnTo>
                <a:lnTo>
                  <a:pt x="2955272" y="1368969"/>
                </a:lnTo>
                <a:lnTo>
                  <a:pt x="2961941" y="1372142"/>
                </a:lnTo>
                <a:lnTo>
                  <a:pt x="2968292" y="1375633"/>
                </a:lnTo>
                <a:lnTo>
                  <a:pt x="2974008" y="1379758"/>
                </a:lnTo>
                <a:lnTo>
                  <a:pt x="2980042" y="1383883"/>
                </a:lnTo>
                <a:lnTo>
                  <a:pt x="2985758" y="1388008"/>
                </a:lnTo>
                <a:lnTo>
                  <a:pt x="2990839" y="1393085"/>
                </a:lnTo>
                <a:lnTo>
                  <a:pt x="2996238" y="1397845"/>
                </a:lnTo>
                <a:lnTo>
                  <a:pt x="3001319" y="1403239"/>
                </a:lnTo>
                <a:lnTo>
                  <a:pt x="3005765" y="1408316"/>
                </a:lnTo>
                <a:lnTo>
                  <a:pt x="3010529" y="1414345"/>
                </a:lnTo>
                <a:lnTo>
                  <a:pt x="3014657" y="1419739"/>
                </a:lnTo>
                <a:lnTo>
                  <a:pt x="3018468" y="1426086"/>
                </a:lnTo>
                <a:lnTo>
                  <a:pt x="3021961" y="1432432"/>
                </a:lnTo>
                <a:lnTo>
                  <a:pt x="3025454" y="1438778"/>
                </a:lnTo>
                <a:lnTo>
                  <a:pt x="3028312" y="1445125"/>
                </a:lnTo>
                <a:lnTo>
                  <a:pt x="3030853" y="1452106"/>
                </a:lnTo>
                <a:lnTo>
                  <a:pt x="3033393" y="1459087"/>
                </a:lnTo>
                <a:lnTo>
                  <a:pt x="3035616" y="1466067"/>
                </a:lnTo>
                <a:lnTo>
                  <a:pt x="3036887" y="1473366"/>
                </a:lnTo>
                <a:lnTo>
                  <a:pt x="3038474" y="1480664"/>
                </a:lnTo>
                <a:lnTo>
                  <a:pt x="3039427" y="1488280"/>
                </a:lnTo>
                <a:lnTo>
                  <a:pt x="3040062" y="1495895"/>
                </a:lnTo>
                <a:lnTo>
                  <a:pt x="3040062" y="1503511"/>
                </a:lnTo>
                <a:lnTo>
                  <a:pt x="3040062" y="2154008"/>
                </a:lnTo>
                <a:lnTo>
                  <a:pt x="3040062" y="2161623"/>
                </a:lnTo>
                <a:lnTo>
                  <a:pt x="3039427" y="2169556"/>
                </a:lnTo>
                <a:lnTo>
                  <a:pt x="3038474" y="2177172"/>
                </a:lnTo>
                <a:lnTo>
                  <a:pt x="3036887" y="2184470"/>
                </a:lnTo>
                <a:lnTo>
                  <a:pt x="3035616" y="2191451"/>
                </a:lnTo>
                <a:lnTo>
                  <a:pt x="3033393" y="2198749"/>
                </a:lnTo>
                <a:lnTo>
                  <a:pt x="3030853" y="2205730"/>
                </a:lnTo>
                <a:lnTo>
                  <a:pt x="3028312" y="2212394"/>
                </a:lnTo>
                <a:lnTo>
                  <a:pt x="3025454" y="2219057"/>
                </a:lnTo>
                <a:lnTo>
                  <a:pt x="3021961" y="2225404"/>
                </a:lnTo>
                <a:lnTo>
                  <a:pt x="3018468" y="2231433"/>
                </a:lnTo>
                <a:lnTo>
                  <a:pt x="3014657" y="2237779"/>
                </a:lnTo>
                <a:lnTo>
                  <a:pt x="3010529" y="2243808"/>
                </a:lnTo>
                <a:lnTo>
                  <a:pt x="3005765" y="2249202"/>
                </a:lnTo>
                <a:lnTo>
                  <a:pt x="3001319" y="2254597"/>
                </a:lnTo>
                <a:lnTo>
                  <a:pt x="2996238" y="2259674"/>
                </a:lnTo>
                <a:lnTo>
                  <a:pt x="2990839" y="2264433"/>
                </a:lnTo>
                <a:lnTo>
                  <a:pt x="2985758" y="2269510"/>
                </a:lnTo>
                <a:lnTo>
                  <a:pt x="2980042" y="2273953"/>
                </a:lnTo>
                <a:lnTo>
                  <a:pt x="2974008" y="2278078"/>
                </a:lnTo>
                <a:lnTo>
                  <a:pt x="2968292" y="2281886"/>
                </a:lnTo>
                <a:lnTo>
                  <a:pt x="2961941" y="2285376"/>
                </a:lnTo>
                <a:lnTo>
                  <a:pt x="2955272" y="2288867"/>
                </a:lnTo>
                <a:lnTo>
                  <a:pt x="2948603" y="2291723"/>
                </a:lnTo>
                <a:lnTo>
                  <a:pt x="2941934" y="2294578"/>
                </a:lnTo>
                <a:lnTo>
                  <a:pt x="2934948" y="2297117"/>
                </a:lnTo>
                <a:lnTo>
                  <a:pt x="2927644" y="2298703"/>
                </a:lnTo>
                <a:lnTo>
                  <a:pt x="2920657" y="2300607"/>
                </a:lnTo>
                <a:lnTo>
                  <a:pt x="2913353" y="2301877"/>
                </a:lnTo>
                <a:lnTo>
                  <a:pt x="2905732" y="2302829"/>
                </a:lnTo>
                <a:lnTo>
                  <a:pt x="2898110" y="2303146"/>
                </a:lnTo>
                <a:lnTo>
                  <a:pt x="2890488" y="2303463"/>
                </a:lnTo>
                <a:lnTo>
                  <a:pt x="2177552" y="2303463"/>
                </a:lnTo>
                <a:lnTo>
                  <a:pt x="2173423" y="2303146"/>
                </a:lnTo>
                <a:lnTo>
                  <a:pt x="2171200" y="2303146"/>
                </a:lnTo>
                <a:lnTo>
                  <a:pt x="2169613" y="2303146"/>
                </a:lnTo>
                <a:lnTo>
                  <a:pt x="2162944" y="2303146"/>
                </a:lnTo>
                <a:lnTo>
                  <a:pt x="2156275" y="2303146"/>
                </a:lnTo>
                <a:lnTo>
                  <a:pt x="2149924" y="2302511"/>
                </a:lnTo>
                <a:lnTo>
                  <a:pt x="2143572" y="2301559"/>
                </a:lnTo>
                <a:lnTo>
                  <a:pt x="2137538" y="2300607"/>
                </a:lnTo>
                <a:lnTo>
                  <a:pt x="2131187" y="2298703"/>
                </a:lnTo>
                <a:lnTo>
                  <a:pt x="2125153" y="2297117"/>
                </a:lnTo>
                <a:lnTo>
                  <a:pt x="2119437" y="2294896"/>
                </a:lnTo>
                <a:lnTo>
                  <a:pt x="2113403" y="2292040"/>
                </a:lnTo>
                <a:lnTo>
                  <a:pt x="2107370" y="2289501"/>
                </a:lnTo>
                <a:lnTo>
                  <a:pt x="2101971" y="2286645"/>
                </a:lnTo>
                <a:lnTo>
                  <a:pt x="2096572" y="2283155"/>
                </a:lnTo>
                <a:lnTo>
                  <a:pt x="2091491" y="2279665"/>
                </a:lnTo>
                <a:lnTo>
                  <a:pt x="2086093" y="2275222"/>
                </a:lnTo>
                <a:lnTo>
                  <a:pt x="2081329" y="2271097"/>
                </a:lnTo>
                <a:lnTo>
                  <a:pt x="2076883" y="2266972"/>
                </a:lnTo>
                <a:lnTo>
                  <a:pt x="1560520" y="1751334"/>
                </a:lnTo>
                <a:lnTo>
                  <a:pt x="1556074" y="1746574"/>
                </a:lnTo>
                <a:lnTo>
                  <a:pt x="1552263" y="1741815"/>
                </a:lnTo>
                <a:lnTo>
                  <a:pt x="1548135" y="1737055"/>
                </a:lnTo>
                <a:lnTo>
                  <a:pt x="1544642" y="1731661"/>
                </a:lnTo>
                <a:lnTo>
                  <a:pt x="1541466" y="1726583"/>
                </a:lnTo>
                <a:lnTo>
                  <a:pt x="1538291" y="1720872"/>
                </a:lnTo>
                <a:lnTo>
                  <a:pt x="1535432" y="1715477"/>
                </a:lnTo>
                <a:lnTo>
                  <a:pt x="1532892" y="1709766"/>
                </a:lnTo>
                <a:lnTo>
                  <a:pt x="1530987" y="1704054"/>
                </a:lnTo>
                <a:lnTo>
                  <a:pt x="1529081" y="1698342"/>
                </a:lnTo>
                <a:lnTo>
                  <a:pt x="1527493" y="1692631"/>
                </a:lnTo>
                <a:lnTo>
                  <a:pt x="1526223" y="1686919"/>
                </a:lnTo>
                <a:lnTo>
                  <a:pt x="1525270" y="1680890"/>
                </a:lnTo>
                <a:lnTo>
                  <a:pt x="1524635" y="1674544"/>
                </a:lnTo>
                <a:lnTo>
                  <a:pt x="1524000" y="1668515"/>
                </a:lnTo>
                <a:lnTo>
                  <a:pt x="1524000" y="1662803"/>
                </a:lnTo>
                <a:lnTo>
                  <a:pt x="1524000" y="1656774"/>
                </a:lnTo>
                <a:lnTo>
                  <a:pt x="1524635" y="1650428"/>
                </a:lnTo>
                <a:lnTo>
                  <a:pt x="1525270" y="1644716"/>
                </a:lnTo>
                <a:lnTo>
                  <a:pt x="1526223" y="1638687"/>
                </a:lnTo>
                <a:lnTo>
                  <a:pt x="1527493" y="1632658"/>
                </a:lnTo>
                <a:lnTo>
                  <a:pt x="1529081" y="1626946"/>
                </a:lnTo>
                <a:lnTo>
                  <a:pt x="1530987" y="1621235"/>
                </a:lnTo>
                <a:lnTo>
                  <a:pt x="1532892" y="1615523"/>
                </a:lnTo>
                <a:lnTo>
                  <a:pt x="1535432" y="1609811"/>
                </a:lnTo>
                <a:lnTo>
                  <a:pt x="1538291" y="1604417"/>
                </a:lnTo>
                <a:lnTo>
                  <a:pt x="1541466" y="1599023"/>
                </a:lnTo>
                <a:lnTo>
                  <a:pt x="1544642" y="1593628"/>
                </a:lnTo>
                <a:lnTo>
                  <a:pt x="1548135" y="1588551"/>
                </a:lnTo>
                <a:lnTo>
                  <a:pt x="1552263" y="1583474"/>
                </a:lnTo>
                <a:lnTo>
                  <a:pt x="1556074" y="1578714"/>
                </a:lnTo>
                <a:lnTo>
                  <a:pt x="1560520" y="1574272"/>
                </a:lnTo>
                <a:lnTo>
                  <a:pt x="1564966" y="1569830"/>
                </a:lnTo>
                <a:lnTo>
                  <a:pt x="1570047" y="1565705"/>
                </a:lnTo>
                <a:lnTo>
                  <a:pt x="1574811" y="1561897"/>
                </a:lnTo>
                <a:lnTo>
                  <a:pt x="1579574" y="1558406"/>
                </a:lnTo>
                <a:lnTo>
                  <a:pt x="1584973" y="1554916"/>
                </a:lnTo>
                <a:lnTo>
                  <a:pt x="1590054" y="1552060"/>
                </a:lnTo>
                <a:lnTo>
                  <a:pt x="1595770" y="1549521"/>
                </a:lnTo>
                <a:lnTo>
                  <a:pt x="1601486" y="1546666"/>
                </a:lnTo>
                <a:lnTo>
                  <a:pt x="1606885" y="1544444"/>
                </a:lnTo>
                <a:lnTo>
                  <a:pt x="1612919" y="1542858"/>
                </a:lnTo>
                <a:lnTo>
                  <a:pt x="1618635" y="1540954"/>
                </a:lnTo>
                <a:lnTo>
                  <a:pt x="1624669" y="1539685"/>
                </a:lnTo>
                <a:lnTo>
                  <a:pt x="1630702" y="1538733"/>
                </a:lnTo>
                <a:lnTo>
                  <a:pt x="1637054" y="1538098"/>
                </a:lnTo>
                <a:lnTo>
                  <a:pt x="1642770" y="1537463"/>
                </a:lnTo>
                <a:lnTo>
                  <a:pt x="1649121" y="1537146"/>
                </a:lnTo>
                <a:lnTo>
                  <a:pt x="1655473" y="1537463"/>
                </a:lnTo>
                <a:lnTo>
                  <a:pt x="1661824" y="1538098"/>
                </a:lnTo>
                <a:lnTo>
                  <a:pt x="1667858" y="1538733"/>
                </a:lnTo>
                <a:lnTo>
                  <a:pt x="1673891" y="1539685"/>
                </a:lnTo>
                <a:lnTo>
                  <a:pt x="1679925" y="1540954"/>
                </a:lnTo>
                <a:lnTo>
                  <a:pt x="1685641" y="1542858"/>
                </a:lnTo>
                <a:lnTo>
                  <a:pt x="1691675" y="1544444"/>
                </a:lnTo>
                <a:lnTo>
                  <a:pt x="1697391" y="1546666"/>
                </a:lnTo>
                <a:lnTo>
                  <a:pt x="1702790" y="1549521"/>
                </a:lnTo>
                <a:lnTo>
                  <a:pt x="1708506" y="1552060"/>
                </a:lnTo>
                <a:lnTo>
                  <a:pt x="1713587" y="1554916"/>
                </a:lnTo>
                <a:lnTo>
                  <a:pt x="1718986" y="1558406"/>
                </a:lnTo>
                <a:lnTo>
                  <a:pt x="1723749" y="1561897"/>
                </a:lnTo>
                <a:lnTo>
                  <a:pt x="1728513" y="1565705"/>
                </a:lnTo>
                <a:lnTo>
                  <a:pt x="1733594" y="1569830"/>
                </a:lnTo>
                <a:lnTo>
                  <a:pt x="1738040" y="1574272"/>
                </a:lnTo>
                <a:lnTo>
                  <a:pt x="2017816" y="1853827"/>
                </a:lnTo>
                <a:lnTo>
                  <a:pt x="2017816" y="801292"/>
                </a:lnTo>
                <a:lnTo>
                  <a:pt x="2018133" y="794311"/>
                </a:lnTo>
                <a:lnTo>
                  <a:pt x="2018451" y="787330"/>
                </a:lnTo>
                <a:lnTo>
                  <a:pt x="2019404" y="780349"/>
                </a:lnTo>
                <a:lnTo>
                  <a:pt x="2020674" y="773685"/>
                </a:lnTo>
                <a:lnTo>
                  <a:pt x="2021944" y="767021"/>
                </a:lnTo>
                <a:lnTo>
                  <a:pt x="2024167" y="760992"/>
                </a:lnTo>
                <a:lnTo>
                  <a:pt x="2026073" y="754646"/>
                </a:lnTo>
                <a:lnTo>
                  <a:pt x="2028613" y="748300"/>
                </a:lnTo>
                <a:lnTo>
                  <a:pt x="2031471" y="742271"/>
                </a:lnTo>
                <a:lnTo>
                  <a:pt x="2034329" y="736559"/>
                </a:lnTo>
                <a:lnTo>
                  <a:pt x="2037823" y="730530"/>
                </a:lnTo>
                <a:lnTo>
                  <a:pt x="2040998" y="724819"/>
                </a:lnTo>
                <a:lnTo>
                  <a:pt x="2045127" y="719741"/>
                </a:lnTo>
                <a:lnTo>
                  <a:pt x="2048937" y="714347"/>
                </a:lnTo>
                <a:lnTo>
                  <a:pt x="2053383" y="709587"/>
                </a:lnTo>
                <a:lnTo>
                  <a:pt x="2057829" y="704828"/>
                </a:lnTo>
                <a:lnTo>
                  <a:pt x="2062275" y="700702"/>
                </a:lnTo>
                <a:lnTo>
                  <a:pt x="2067674" y="695943"/>
                </a:lnTo>
                <a:lnTo>
                  <a:pt x="2072437" y="692135"/>
                </a:lnTo>
                <a:lnTo>
                  <a:pt x="2078154" y="688327"/>
                </a:lnTo>
                <a:lnTo>
                  <a:pt x="2083552" y="684519"/>
                </a:lnTo>
                <a:lnTo>
                  <a:pt x="2089268" y="681346"/>
                </a:lnTo>
                <a:lnTo>
                  <a:pt x="2095302" y="678173"/>
                </a:lnTo>
                <a:lnTo>
                  <a:pt x="2101018" y="675952"/>
                </a:lnTo>
                <a:lnTo>
                  <a:pt x="2107370" y="673413"/>
                </a:lnTo>
                <a:lnTo>
                  <a:pt x="2113721" y="670875"/>
                </a:lnTo>
                <a:lnTo>
                  <a:pt x="2120390" y="669288"/>
                </a:lnTo>
                <a:lnTo>
                  <a:pt x="2127059" y="667702"/>
                </a:lnTo>
                <a:lnTo>
                  <a:pt x="2133728" y="666432"/>
                </a:lnTo>
                <a:lnTo>
                  <a:pt x="2140079" y="665798"/>
                </a:lnTo>
                <a:lnTo>
                  <a:pt x="2147065" y="665163"/>
                </a:lnTo>
                <a:close/>
                <a:moveTo>
                  <a:pt x="1426690" y="484188"/>
                </a:moveTo>
                <a:lnTo>
                  <a:pt x="1631151" y="484188"/>
                </a:lnTo>
                <a:lnTo>
                  <a:pt x="1634627" y="484505"/>
                </a:lnTo>
                <a:lnTo>
                  <a:pt x="1637787" y="484822"/>
                </a:lnTo>
                <a:lnTo>
                  <a:pt x="1640947" y="485773"/>
                </a:lnTo>
                <a:lnTo>
                  <a:pt x="1644107" y="486725"/>
                </a:lnTo>
                <a:lnTo>
                  <a:pt x="1646635" y="488310"/>
                </a:lnTo>
                <a:lnTo>
                  <a:pt x="1649479" y="489895"/>
                </a:lnTo>
                <a:lnTo>
                  <a:pt x="1652008" y="491798"/>
                </a:lnTo>
                <a:lnTo>
                  <a:pt x="1654536" y="493700"/>
                </a:lnTo>
                <a:lnTo>
                  <a:pt x="1656432" y="496237"/>
                </a:lnTo>
                <a:lnTo>
                  <a:pt x="1658328" y="498773"/>
                </a:lnTo>
                <a:lnTo>
                  <a:pt x="1659908" y="501310"/>
                </a:lnTo>
                <a:lnTo>
                  <a:pt x="1661488" y="504164"/>
                </a:lnTo>
                <a:lnTo>
                  <a:pt x="1662436" y="507334"/>
                </a:lnTo>
                <a:lnTo>
                  <a:pt x="1663068" y="510505"/>
                </a:lnTo>
                <a:lnTo>
                  <a:pt x="1663700" y="513676"/>
                </a:lnTo>
                <a:lnTo>
                  <a:pt x="1663700" y="517164"/>
                </a:lnTo>
                <a:lnTo>
                  <a:pt x="1663700" y="1389743"/>
                </a:lnTo>
                <a:lnTo>
                  <a:pt x="1663700" y="1393231"/>
                </a:lnTo>
                <a:lnTo>
                  <a:pt x="1663068" y="1396401"/>
                </a:lnTo>
                <a:lnTo>
                  <a:pt x="1662436" y="1399572"/>
                </a:lnTo>
                <a:lnTo>
                  <a:pt x="1661488" y="1402743"/>
                </a:lnTo>
                <a:lnTo>
                  <a:pt x="1659908" y="1405279"/>
                </a:lnTo>
                <a:lnTo>
                  <a:pt x="1658328" y="1408133"/>
                </a:lnTo>
                <a:lnTo>
                  <a:pt x="1656432" y="1410669"/>
                </a:lnTo>
                <a:lnTo>
                  <a:pt x="1654536" y="1413206"/>
                </a:lnTo>
                <a:lnTo>
                  <a:pt x="1652008" y="1415108"/>
                </a:lnTo>
                <a:lnTo>
                  <a:pt x="1649479" y="1417011"/>
                </a:lnTo>
                <a:lnTo>
                  <a:pt x="1646635" y="1418596"/>
                </a:lnTo>
                <a:lnTo>
                  <a:pt x="1644107" y="1420182"/>
                </a:lnTo>
                <a:lnTo>
                  <a:pt x="1640947" y="1421133"/>
                </a:lnTo>
                <a:lnTo>
                  <a:pt x="1637787" y="1421767"/>
                </a:lnTo>
                <a:lnTo>
                  <a:pt x="1634627" y="1422401"/>
                </a:lnTo>
                <a:lnTo>
                  <a:pt x="1631151" y="1422401"/>
                </a:lnTo>
                <a:lnTo>
                  <a:pt x="1426690" y="1422401"/>
                </a:lnTo>
                <a:lnTo>
                  <a:pt x="1423214" y="1422401"/>
                </a:lnTo>
                <a:lnTo>
                  <a:pt x="1420054" y="1421767"/>
                </a:lnTo>
                <a:lnTo>
                  <a:pt x="1416894" y="1421133"/>
                </a:lnTo>
                <a:lnTo>
                  <a:pt x="1413734" y="1420182"/>
                </a:lnTo>
                <a:lnTo>
                  <a:pt x="1411206" y="1418596"/>
                </a:lnTo>
                <a:lnTo>
                  <a:pt x="1408362" y="1417011"/>
                </a:lnTo>
                <a:lnTo>
                  <a:pt x="1405834" y="1415108"/>
                </a:lnTo>
                <a:lnTo>
                  <a:pt x="1403622" y="1413206"/>
                </a:lnTo>
                <a:lnTo>
                  <a:pt x="1401409" y="1410669"/>
                </a:lnTo>
                <a:lnTo>
                  <a:pt x="1399513" y="1408133"/>
                </a:lnTo>
                <a:lnTo>
                  <a:pt x="1397933" y="1405279"/>
                </a:lnTo>
                <a:lnTo>
                  <a:pt x="1396669" y="1402743"/>
                </a:lnTo>
                <a:lnTo>
                  <a:pt x="1395405" y="1399572"/>
                </a:lnTo>
                <a:lnTo>
                  <a:pt x="1394457" y="1396401"/>
                </a:lnTo>
                <a:lnTo>
                  <a:pt x="1394141" y="1393231"/>
                </a:lnTo>
                <a:lnTo>
                  <a:pt x="1393825" y="1389743"/>
                </a:lnTo>
                <a:lnTo>
                  <a:pt x="1393825" y="517164"/>
                </a:lnTo>
                <a:lnTo>
                  <a:pt x="1394141" y="513676"/>
                </a:lnTo>
                <a:lnTo>
                  <a:pt x="1394457" y="510505"/>
                </a:lnTo>
                <a:lnTo>
                  <a:pt x="1395405" y="507334"/>
                </a:lnTo>
                <a:lnTo>
                  <a:pt x="1396669" y="504164"/>
                </a:lnTo>
                <a:lnTo>
                  <a:pt x="1397933" y="501310"/>
                </a:lnTo>
                <a:lnTo>
                  <a:pt x="1399513" y="498773"/>
                </a:lnTo>
                <a:lnTo>
                  <a:pt x="1401409" y="496237"/>
                </a:lnTo>
                <a:lnTo>
                  <a:pt x="1403622" y="493700"/>
                </a:lnTo>
                <a:lnTo>
                  <a:pt x="1405834" y="491798"/>
                </a:lnTo>
                <a:lnTo>
                  <a:pt x="1408362" y="489895"/>
                </a:lnTo>
                <a:lnTo>
                  <a:pt x="1411206" y="488310"/>
                </a:lnTo>
                <a:lnTo>
                  <a:pt x="1413734" y="486725"/>
                </a:lnTo>
                <a:lnTo>
                  <a:pt x="1416894" y="485773"/>
                </a:lnTo>
                <a:lnTo>
                  <a:pt x="1420054" y="484822"/>
                </a:lnTo>
                <a:lnTo>
                  <a:pt x="1423214" y="484505"/>
                </a:lnTo>
                <a:lnTo>
                  <a:pt x="1426690" y="484188"/>
                </a:lnTo>
                <a:close/>
                <a:moveTo>
                  <a:pt x="183794" y="0"/>
                </a:moveTo>
                <a:lnTo>
                  <a:pt x="193952" y="0"/>
                </a:lnTo>
                <a:lnTo>
                  <a:pt x="2827060" y="0"/>
                </a:lnTo>
                <a:lnTo>
                  <a:pt x="2837218" y="0"/>
                </a:lnTo>
                <a:lnTo>
                  <a:pt x="2847059" y="952"/>
                </a:lnTo>
                <a:lnTo>
                  <a:pt x="2856582" y="2539"/>
                </a:lnTo>
                <a:lnTo>
                  <a:pt x="2866105" y="4443"/>
                </a:lnTo>
                <a:lnTo>
                  <a:pt x="2875628" y="6982"/>
                </a:lnTo>
                <a:lnTo>
                  <a:pt x="2884516" y="10156"/>
                </a:lnTo>
                <a:lnTo>
                  <a:pt x="2893721" y="13964"/>
                </a:lnTo>
                <a:lnTo>
                  <a:pt x="2902292" y="17773"/>
                </a:lnTo>
                <a:lnTo>
                  <a:pt x="2911180" y="22851"/>
                </a:lnTo>
                <a:lnTo>
                  <a:pt x="2919433" y="27611"/>
                </a:lnTo>
                <a:lnTo>
                  <a:pt x="2927369" y="33324"/>
                </a:lnTo>
                <a:lnTo>
                  <a:pt x="2935623" y="39036"/>
                </a:lnTo>
                <a:lnTo>
                  <a:pt x="2942924" y="45384"/>
                </a:lnTo>
                <a:lnTo>
                  <a:pt x="2950225" y="52366"/>
                </a:lnTo>
                <a:lnTo>
                  <a:pt x="2957525" y="59665"/>
                </a:lnTo>
                <a:lnTo>
                  <a:pt x="2964192" y="67282"/>
                </a:lnTo>
                <a:lnTo>
                  <a:pt x="2970540" y="74899"/>
                </a:lnTo>
                <a:lnTo>
                  <a:pt x="2976571" y="83468"/>
                </a:lnTo>
                <a:lnTo>
                  <a:pt x="2982285" y="92037"/>
                </a:lnTo>
                <a:lnTo>
                  <a:pt x="2987682" y="101240"/>
                </a:lnTo>
                <a:lnTo>
                  <a:pt x="2992761" y="110444"/>
                </a:lnTo>
                <a:lnTo>
                  <a:pt x="2997522" y="119965"/>
                </a:lnTo>
                <a:lnTo>
                  <a:pt x="3001649" y="130121"/>
                </a:lnTo>
                <a:lnTo>
                  <a:pt x="3005458" y="140276"/>
                </a:lnTo>
                <a:lnTo>
                  <a:pt x="3008950" y="150749"/>
                </a:lnTo>
                <a:lnTo>
                  <a:pt x="3012124" y="161540"/>
                </a:lnTo>
                <a:lnTo>
                  <a:pt x="3014663" y="172330"/>
                </a:lnTo>
                <a:lnTo>
                  <a:pt x="3016885" y="183438"/>
                </a:lnTo>
                <a:lnTo>
                  <a:pt x="3018473" y="194546"/>
                </a:lnTo>
                <a:lnTo>
                  <a:pt x="3019742" y="205971"/>
                </a:lnTo>
                <a:lnTo>
                  <a:pt x="3020695" y="218031"/>
                </a:lnTo>
                <a:lnTo>
                  <a:pt x="3021012" y="229774"/>
                </a:lnTo>
                <a:lnTo>
                  <a:pt x="3021012" y="1276768"/>
                </a:lnTo>
                <a:lnTo>
                  <a:pt x="3013711" y="1272642"/>
                </a:lnTo>
                <a:lnTo>
                  <a:pt x="3006410" y="1268833"/>
                </a:lnTo>
                <a:lnTo>
                  <a:pt x="2999109" y="1265342"/>
                </a:lnTo>
                <a:lnTo>
                  <a:pt x="2991808" y="1262169"/>
                </a:lnTo>
                <a:lnTo>
                  <a:pt x="2983872" y="1258995"/>
                </a:lnTo>
                <a:lnTo>
                  <a:pt x="2976254" y="1256139"/>
                </a:lnTo>
                <a:lnTo>
                  <a:pt x="2968318" y="1253282"/>
                </a:lnTo>
                <a:lnTo>
                  <a:pt x="2960382" y="1251061"/>
                </a:lnTo>
                <a:lnTo>
                  <a:pt x="2952129" y="1248839"/>
                </a:lnTo>
                <a:lnTo>
                  <a:pt x="2944193" y="1247252"/>
                </a:lnTo>
                <a:lnTo>
                  <a:pt x="2935940" y="1245348"/>
                </a:lnTo>
                <a:lnTo>
                  <a:pt x="2927369" y="1244079"/>
                </a:lnTo>
                <a:lnTo>
                  <a:pt x="2919116" y="1242809"/>
                </a:lnTo>
                <a:lnTo>
                  <a:pt x="2910863" y="1242175"/>
                </a:lnTo>
                <a:lnTo>
                  <a:pt x="2901975" y="1241540"/>
                </a:lnTo>
                <a:lnTo>
                  <a:pt x="2893404" y="1241540"/>
                </a:lnTo>
                <a:lnTo>
                  <a:pt x="2646123" y="1213294"/>
                </a:lnTo>
                <a:lnTo>
                  <a:pt x="2646123" y="313876"/>
                </a:lnTo>
                <a:lnTo>
                  <a:pt x="374889" y="313876"/>
                </a:lnTo>
                <a:lnTo>
                  <a:pt x="374889" y="1959424"/>
                </a:lnTo>
                <a:lnTo>
                  <a:pt x="1610021" y="1959424"/>
                </a:lnTo>
                <a:lnTo>
                  <a:pt x="1923646" y="2273300"/>
                </a:lnTo>
                <a:lnTo>
                  <a:pt x="193952" y="2273300"/>
                </a:lnTo>
                <a:lnTo>
                  <a:pt x="183794" y="2273300"/>
                </a:lnTo>
                <a:lnTo>
                  <a:pt x="173953" y="2272348"/>
                </a:lnTo>
                <a:lnTo>
                  <a:pt x="164113" y="2270761"/>
                </a:lnTo>
                <a:lnTo>
                  <a:pt x="154908" y="2268857"/>
                </a:lnTo>
                <a:lnTo>
                  <a:pt x="145385" y="2266318"/>
                </a:lnTo>
                <a:lnTo>
                  <a:pt x="136496" y="2263144"/>
                </a:lnTo>
                <a:lnTo>
                  <a:pt x="127291" y="2259336"/>
                </a:lnTo>
                <a:lnTo>
                  <a:pt x="118720" y="2255528"/>
                </a:lnTo>
                <a:lnTo>
                  <a:pt x="109832" y="2250450"/>
                </a:lnTo>
                <a:lnTo>
                  <a:pt x="101579" y="2245689"/>
                </a:lnTo>
                <a:lnTo>
                  <a:pt x="93326" y="2240294"/>
                </a:lnTo>
                <a:lnTo>
                  <a:pt x="85390" y="2234264"/>
                </a:lnTo>
                <a:lnTo>
                  <a:pt x="77771" y="2227917"/>
                </a:lnTo>
                <a:lnTo>
                  <a:pt x="70470" y="2220935"/>
                </a:lnTo>
                <a:lnTo>
                  <a:pt x="63487" y="2213635"/>
                </a:lnTo>
                <a:lnTo>
                  <a:pt x="56821" y="2206018"/>
                </a:lnTo>
                <a:lnTo>
                  <a:pt x="50472" y="2198402"/>
                </a:lnTo>
                <a:lnTo>
                  <a:pt x="44441" y="2189833"/>
                </a:lnTo>
                <a:lnTo>
                  <a:pt x="38727" y="2181264"/>
                </a:lnTo>
                <a:lnTo>
                  <a:pt x="33013" y="2172060"/>
                </a:lnTo>
                <a:lnTo>
                  <a:pt x="28252" y="2162856"/>
                </a:lnTo>
                <a:lnTo>
                  <a:pt x="23490" y="2153335"/>
                </a:lnTo>
                <a:lnTo>
                  <a:pt x="19364" y="2143180"/>
                </a:lnTo>
                <a:lnTo>
                  <a:pt x="15237" y="2133024"/>
                </a:lnTo>
                <a:lnTo>
                  <a:pt x="11745" y="2122551"/>
                </a:lnTo>
                <a:lnTo>
                  <a:pt x="8888" y="2112078"/>
                </a:lnTo>
                <a:lnTo>
                  <a:pt x="6349" y="2100970"/>
                </a:lnTo>
                <a:lnTo>
                  <a:pt x="3809" y="2089862"/>
                </a:lnTo>
                <a:lnTo>
                  <a:pt x="2540" y="2078754"/>
                </a:lnTo>
                <a:lnTo>
                  <a:pt x="952" y="2067329"/>
                </a:lnTo>
                <a:lnTo>
                  <a:pt x="318" y="2055269"/>
                </a:lnTo>
                <a:lnTo>
                  <a:pt x="0" y="2043844"/>
                </a:lnTo>
                <a:lnTo>
                  <a:pt x="0" y="229774"/>
                </a:lnTo>
                <a:lnTo>
                  <a:pt x="318" y="218031"/>
                </a:lnTo>
                <a:lnTo>
                  <a:pt x="952" y="205971"/>
                </a:lnTo>
                <a:lnTo>
                  <a:pt x="2540" y="194546"/>
                </a:lnTo>
                <a:lnTo>
                  <a:pt x="3809" y="183438"/>
                </a:lnTo>
                <a:lnTo>
                  <a:pt x="6349" y="172330"/>
                </a:lnTo>
                <a:lnTo>
                  <a:pt x="8888" y="161540"/>
                </a:lnTo>
                <a:lnTo>
                  <a:pt x="11745" y="150749"/>
                </a:lnTo>
                <a:lnTo>
                  <a:pt x="15237" y="140276"/>
                </a:lnTo>
                <a:lnTo>
                  <a:pt x="19364" y="130121"/>
                </a:lnTo>
                <a:lnTo>
                  <a:pt x="23490" y="119965"/>
                </a:lnTo>
                <a:lnTo>
                  <a:pt x="28252" y="110444"/>
                </a:lnTo>
                <a:lnTo>
                  <a:pt x="33013" y="101240"/>
                </a:lnTo>
                <a:lnTo>
                  <a:pt x="38727" y="92037"/>
                </a:lnTo>
                <a:lnTo>
                  <a:pt x="44441" y="83468"/>
                </a:lnTo>
                <a:lnTo>
                  <a:pt x="50472" y="74899"/>
                </a:lnTo>
                <a:lnTo>
                  <a:pt x="56821" y="67282"/>
                </a:lnTo>
                <a:lnTo>
                  <a:pt x="63487" y="59665"/>
                </a:lnTo>
                <a:lnTo>
                  <a:pt x="70470" y="52366"/>
                </a:lnTo>
                <a:lnTo>
                  <a:pt x="77771" y="45384"/>
                </a:lnTo>
                <a:lnTo>
                  <a:pt x="85390" y="39036"/>
                </a:lnTo>
                <a:lnTo>
                  <a:pt x="93326" y="33324"/>
                </a:lnTo>
                <a:lnTo>
                  <a:pt x="101579" y="27611"/>
                </a:lnTo>
                <a:lnTo>
                  <a:pt x="109832" y="22851"/>
                </a:lnTo>
                <a:lnTo>
                  <a:pt x="118720" y="17773"/>
                </a:lnTo>
                <a:lnTo>
                  <a:pt x="127291" y="13964"/>
                </a:lnTo>
                <a:lnTo>
                  <a:pt x="136496" y="10156"/>
                </a:lnTo>
                <a:lnTo>
                  <a:pt x="145385" y="6982"/>
                </a:lnTo>
                <a:lnTo>
                  <a:pt x="154908" y="4443"/>
                </a:lnTo>
                <a:lnTo>
                  <a:pt x="164113" y="2539"/>
                </a:lnTo>
                <a:lnTo>
                  <a:pt x="173953" y="952"/>
                </a:lnTo>
                <a:lnTo>
                  <a:pt x="183794" y="0"/>
                </a:lnTo>
                <a:close/>
              </a:path>
            </a:pathLst>
          </a:custGeom>
          <a:solidFill>
            <a:schemeClr val="bg1"/>
          </a:solidFill>
          <a:ln>
            <a:noFill/>
          </a:ln>
          <a:effectLst>
            <a:outerShdw blurRad="50800" dist="38100" dir="2700000" algn="tl" rotWithShape="0">
              <a:prstClr val="black">
                <a:alpha val="40000"/>
              </a:prstClr>
            </a:outerShdw>
          </a:effectLst>
        </p:spPr>
        <p:txBody>
          <a:bodyPr anchor="ctr">
            <a:scene3d>
              <a:camera prst="orthographicFront"/>
              <a:lightRig rig="threePt" dir="t"/>
            </a:scene3d>
            <a:sp3d>
              <a:contourClr>
                <a:srgbClr val="FFFFFF"/>
              </a:contourClr>
            </a:sp3d>
          </a:bodyPr>
          <a:lstStyle/>
          <a:p>
            <a:pPr algn="ctr">
              <a:defRPr/>
            </a:pPr>
            <a:endParaRPr lang="zh-CN" altLang="en-US">
              <a:solidFill>
                <a:schemeClr val="bg1"/>
              </a:solidFill>
              <a:latin typeface="微软雅黑" panose="020B0503020204020204" pitchFamily="34" charset="-122"/>
              <a:ea typeface="微软雅黑" panose="020B0503020204020204" pitchFamily="34" charset="-122"/>
            </a:endParaRPr>
          </a:p>
        </p:txBody>
      </p:sp>
      <p:sp>
        <p:nvSpPr>
          <p:cNvPr id="123" name="TextBox 7"/>
          <p:cNvSpPr>
            <a:spLocks noChangeArrowheads="1"/>
          </p:cNvSpPr>
          <p:nvPr/>
        </p:nvSpPr>
        <p:spPr bwMode="auto">
          <a:xfrm>
            <a:off x="1579245" y="1148080"/>
            <a:ext cx="4224020" cy="3073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lvl="0"/>
            <a:r>
              <a:rPr lang="zh-CN" altLang="en-US" sz="2000" b="1" dirty="0">
                <a:solidFill>
                  <a:srgbClr val="1E497D"/>
                </a:solidFill>
                <a:latin typeface="微软雅黑" panose="020B0503020204020204" pitchFamily="34" charset="-122"/>
                <a:ea typeface="微软雅黑" panose="020B0503020204020204" pitchFamily="34" charset="-122"/>
              </a:rPr>
              <a:t>2. Installation instructions</a:t>
            </a:r>
            <a:endParaRPr lang="zh-CN" altLang="en-US" sz="2000" b="1" dirty="0">
              <a:solidFill>
                <a:srgbClr val="1E497D"/>
              </a:solidFill>
              <a:latin typeface="微软雅黑" panose="020B0503020204020204" pitchFamily="34" charset="-122"/>
              <a:ea typeface="微软雅黑" panose="020B0503020204020204" pitchFamily="34" charset="-122"/>
            </a:endParaRPr>
          </a:p>
        </p:txBody>
      </p:sp>
      <p:sp>
        <p:nvSpPr>
          <p:cNvPr id="11" name="矩形 10"/>
          <p:cNvSpPr/>
          <p:nvPr/>
        </p:nvSpPr>
        <p:spPr>
          <a:xfrm flipV="1">
            <a:off x="913011" y="858085"/>
            <a:ext cx="11282162"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4" name="矩形 5"/>
          <p:cNvSpPr/>
          <p:nvPr/>
        </p:nvSpPr>
        <p:spPr>
          <a:xfrm>
            <a:off x="9976569" y="6493142"/>
            <a:ext cx="1018294" cy="111815"/>
          </a:xfrm>
          <a:custGeom>
            <a:avLst/>
            <a:gdLst>
              <a:gd name="connsiteX0" fmla="*/ 0 w 926584"/>
              <a:gd name="connsiteY0" fmla="*/ 0 h 118098"/>
              <a:gd name="connsiteX1" fmla="*/ 926584 w 926584"/>
              <a:gd name="connsiteY1" fmla="*/ 0 h 118098"/>
              <a:gd name="connsiteX2" fmla="*/ 926584 w 926584"/>
              <a:gd name="connsiteY2" fmla="*/ 118098 h 118098"/>
              <a:gd name="connsiteX3" fmla="*/ 0 w 926584"/>
              <a:gd name="connsiteY3" fmla="*/ 118098 h 118098"/>
              <a:gd name="connsiteX4" fmla="*/ 0 w 926584"/>
              <a:gd name="connsiteY4" fmla="*/ 0 h 118098"/>
              <a:gd name="connsiteX0-1" fmla="*/ 55821 w 982405"/>
              <a:gd name="connsiteY0-2" fmla="*/ 0 h 144680"/>
              <a:gd name="connsiteX1-3" fmla="*/ 982405 w 982405"/>
              <a:gd name="connsiteY1-4" fmla="*/ 0 h 144680"/>
              <a:gd name="connsiteX2-5" fmla="*/ 982405 w 982405"/>
              <a:gd name="connsiteY2-6" fmla="*/ 118098 h 144680"/>
              <a:gd name="connsiteX3-7" fmla="*/ 0 w 982405"/>
              <a:gd name="connsiteY3-8" fmla="*/ 144680 h 144680"/>
              <a:gd name="connsiteX4-9" fmla="*/ 55821 w 982405"/>
              <a:gd name="connsiteY4-10" fmla="*/ 0 h 144680"/>
              <a:gd name="connsiteX0-11" fmla="*/ 55821 w 998354"/>
              <a:gd name="connsiteY0-12" fmla="*/ 0 h 147338"/>
              <a:gd name="connsiteX1-13" fmla="*/ 982405 w 998354"/>
              <a:gd name="connsiteY1-14" fmla="*/ 0 h 147338"/>
              <a:gd name="connsiteX2-15" fmla="*/ 998354 w 998354"/>
              <a:gd name="connsiteY2-16" fmla="*/ 147338 h 147338"/>
              <a:gd name="connsiteX3-17" fmla="*/ 0 w 998354"/>
              <a:gd name="connsiteY3-18" fmla="*/ 144680 h 147338"/>
              <a:gd name="connsiteX4-19" fmla="*/ 55821 w 998354"/>
              <a:gd name="connsiteY4-20" fmla="*/ 0 h 147338"/>
              <a:gd name="connsiteX0-21" fmla="*/ 84307 w 1026840"/>
              <a:gd name="connsiteY0-22" fmla="*/ 0 h 150534"/>
              <a:gd name="connsiteX1-23" fmla="*/ 1010891 w 1026840"/>
              <a:gd name="connsiteY1-24" fmla="*/ 0 h 150534"/>
              <a:gd name="connsiteX2-25" fmla="*/ 1026840 w 1026840"/>
              <a:gd name="connsiteY2-26" fmla="*/ 147338 h 150534"/>
              <a:gd name="connsiteX3-27" fmla="*/ 0 w 1026840"/>
              <a:gd name="connsiteY3-28" fmla="*/ 150534 h 150534"/>
              <a:gd name="connsiteX4-29" fmla="*/ 84307 w 1026840"/>
              <a:gd name="connsiteY4-30" fmla="*/ 0 h 150534"/>
              <a:gd name="connsiteX0-31" fmla="*/ 84307 w 1021143"/>
              <a:gd name="connsiteY0-32" fmla="*/ 0 h 153193"/>
              <a:gd name="connsiteX1-33" fmla="*/ 1010891 w 1021143"/>
              <a:gd name="connsiteY1-34" fmla="*/ 0 h 153193"/>
              <a:gd name="connsiteX2-35" fmla="*/ 1021143 w 1021143"/>
              <a:gd name="connsiteY2-36" fmla="*/ 153193 h 153193"/>
              <a:gd name="connsiteX3-37" fmla="*/ 0 w 1021143"/>
              <a:gd name="connsiteY3-38" fmla="*/ 150534 h 153193"/>
              <a:gd name="connsiteX4-39" fmla="*/ 84307 w 1021143"/>
              <a:gd name="connsiteY4-40" fmla="*/ 0 h 153193"/>
              <a:gd name="connsiteX0-41" fmla="*/ 92853 w 1021143"/>
              <a:gd name="connsiteY0-42" fmla="*/ 0 h 153193"/>
              <a:gd name="connsiteX1-43" fmla="*/ 1010891 w 1021143"/>
              <a:gd name="connsiteY1-44" fmla="*/ 0 h 153193"/>
              <a:gd name="connsiteX2-45" fmla="*/ 1021143 w 1021143"/>
              <a:gd name="connsiteY2-46" fmla="*/ 153193 h 153193"/>
              <a:gd name="connsiteX3-47" fmla="*/ 0 w 1021143"/>
              <a:gd name="connsiteY3-48" fmla="*/ 150534 h 153193"/>
              <a:gd name="connsiteX4-49" fmla="*/ 92853 w 1021143"/>
              <a:gd name="connsiteY4-50" fmla="*/ 0 h 153193"/>
              <a:gd name="connsiteX0-51" fmla="*/ 90004 w 1018294"/>
              <a:gd name="connsiteY0-52" fmla="*/ 0 h 153193"/>
              <a:gd name="connsiteX1-53" fmla="*/ 1008042 w 1018294"/>
              <a:gd name="connsiteY1-54" fmla="*/ 0 h 153193"/>
              <a:gd name="connsiteX2-55" fmla="*/ 1018294 w 1018294"/>
              <a:gd name="connsiteY2-56" fmla="*/ 153193 h 153193"/>
              <a:gd name="connsiteX3-57" fmla="*/ 0 w 1018294"/>
              <a:gd name="connsiteY3-58" fmla="*/ 142728 h 153193"/>
              <a:gd name="connsiteX4-59" fmla="*/ 90004 w 1018294"/>
              <a:gd name="connsiteY4-60" fmla="*/ 0 h 153193"/>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018294" h="153193">
                <a:moveTo>
                  <a:pt x="90004" y="0"/>
                </a:moveTo>
                <a:lnTo>
                  <a:pt x="1008042" y="0"/>
                </a:lnTo>
                <a:lnTo>
                  <a:pt x="1018294" y="153193"/>
                </a:lnTo>
                <a:lnTo>
                  <a:pt x="0" y="142728"/>
                </a:lnTo>
                <a:lnTo>
                  <a:pt x="90004" y="0"/>
                </a:lnTo>
                <a:close/>
              </a:path>
            </a:pathLst>
          </a:cu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矩形 44"/>
          <p:cNvSpPr/>
          <p:nvPr/>
        </p:nvSpPr>
        <p:spPr>
          <a:xfrm>
            <a:off x="10067547" y="6500520"/>
            <a:ext cx="1646664" cy="392242"/>
          </a:xfrm>
          <a:prstGeom prst="rect">
            <a:avLst/>
          </a:prstGeom>
          <a:gradFill>
            <a:gsLst>
              <a:gs pos="0">
                <a:srgbClr val="0E1A40"/>
              </a:gs>
              <a:gs pos="100000">
                <a:srgbClr val="2F5EB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TextBox 7"/>
          <p:cNvSpPr>
            <a:spLocks noChangeArrowheads="1"/>
          </p:cNvSpPr>
          <p:nvPr/>
        </p:nvSpPr>
        <p:spPr bwMode="auto">
          <a:xfrm>
            <a:off x="913011" y="1813131"/>
            <a:ext cx="10225136" cy="8305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lvl="0">
              <a:defRPr/>
            </a:pPr>
            <a:r>
              <a:rPr lang="en-US" altLang="zh-CN" dirty="0">
                <a:solidFill>
                  <a:schemeClr val="tx2"/>
                </a:solidFill>
                <a:latin typeface="微软雅黑" panose="020B0503020204020204" pitchFamily="34" charset="-122"/>
                <a:ea typeface="微软雅黑" panose="020B0503020204020204" pitchFamily="34" charset="-122"/>
              </a:rPr>
              <a:t>1</a:t>
            </a:r>
            <a:r>
              <a:rPr lang="zh-CN" altLang="en-US" dirty="0">
                <a:solidFill>
                  <a:schemeClr val="tx2"/>
                </a:solidFill>
                <a:latin typeface="微软雅黑" panose="020B0503020204020204" pitchFamily="34" charset="-122"/>
                <a:ea typeface="微软雅黑" panose="020B0503020204020204" pitchFamily="34" charset="-122"/>
              </a:rPr>
              <a:t>、PC installation instructions: PC installation, enter the package folder, directly run the "MCGS调试助手_V1.9.exe" application; after the installation is complete, generate a shortcut icon on the desktop MCGS调试助手.</a:t>
            </a:r>
            <a:endParaRPr lang="zh-CN" altLang="en-US" dirty="0">
              <a:solidFill>
                <a:schemeClr val="tx2"/>
              </a:solidFill>
              <a:latin typeface="微软雅黑" panose="020B0503020204020204" pitchFamily="34" charset="-122"/>
              <a:ea typeface="微软雅黑" panose="020B0503020204020204" pitchFamily="34" charset="-122"/>
            </a:endParaRPr>
          </a:p>
        </p:txBody>
      </p:sp>
      <p:pic>
        <p:nvPicPr>
          <p:cNvPr id="32" name="图片 31"/>
          <p:cNvPicPr>
            <a:picLocks noChangeAspect="1"/>
          </p:cNvPicPr>
          <p:nvPr/>
        </p:nvPicPr>
        <p:blipFill>
          <a:blip r:embed="rId1">
            <a:extLst>
              <a:ext uri="{28A0092B-C50C-407E-A947-70E740481C1C}">
                <a14:useLocalDpi xmlns:a14="http://schemas.microsoft.com/office/drawing/2010/main" val="0"/>
              </a:ext>
            </a:extLst>
          </a:blip>
          <a:srcRect/>
          <a:stretch>
            <a:fillRect/>
          </a:stretch>
        </p:blipFill>
        <p:spPr>
          <a:xfrm>
            <a:off x="5388621" y="3789040"/>
            <a:ext cx="978584" cy="1078102"/>
          </a:xfrm>
          <a:prstGeom prst="rect">
            <a:avLst/>
          </a:prstGeom>
        </p:spPr>
      </p:pic>
      <p:sp>
        <p:nvSpPr>
          <p:cNvPr id="33" name="文本框 9"/>
          <p:cNvSpPr txBox="1"/>
          <p:nvPr/>
        </p:nvSpPr>
        <p:spPr>
          <a:xfrm>
            <a:off x="984885" y="175895"/>
            <a:ext cx="3916680" cy="437515"/>
          </a:xfrm>
          <a:prstGeom prst="rect">
            <a:avLst/>
          </a:prstGeom>
          <a:noFill/>
        </p:spPr>
        <p:txBody>
          <a:bodyPr wrap="square" lIns="68580" tIns="34290" rIns="68580" bIns="34290" rtlCol="0">
            <a:spAutoFit/>
          </a:bodyPr>
          <a:lstStyle/>
          <a:p>
            <a:r>
              <a:rPr lang="zh-CN" altLang="en-US" sz="2400" b="1" dirty="0">
                <a:solidFill>
                  <a:srgbClr val="1E497D"/>
                </a:solidFill>
                <a:latin typeface="微软雅黑" panose="020B0503020204020204" pitchFamily="34" charset="-122"/>
                <a:ea typeface="微软雅黑" panose="020B0503020204020204" pitchFamily="34" charset="-122"/>
                <a:sym typeface="微软雅黑" panose="020B0503020204020204" pitchFamily="34" charset="-122"/>
              </a:rPr>
              <a:t>Debugging Assistant</a:t>
            </a:r>
            <a:endParaRPr lang="zh-CN" altLang="en-US" sz="2400" b="1" dirty="0">
              <a:solidFill>
                <a:srgbClr val="1E497D"/>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7" name="圆角矩形 44"/>
          <p:cNvSpPr/>
          <p:nvPr/>
        </p:nvSpPr>
        <p:spPr>
          <a:xfrm>
            <a:off x="1143000" y="1066800"/>
            <a:ext cx="4245610" cy="467360"/>
          </a:xfrm>
          <a:prstGeom prst="roundRect">
            <a:avLst>
              <a:gd name="adj" fmla="val 50000"/>
            </a:avLst>
          </a:prstGeom>
          <a:noFill/>
          <a:ln>
            <a:solidFill>
              <a:srgbClr val="2F5EB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solidFill>
                <a:srgbClr val="2F5EB0"/>
              </a:solidFill>
              <a:latin typeface="微软雅黑" panose="020B0503020204020204" pitchFamily="34" charset="-122"/>
              <a:ea typeface="微软雅黑" panose="020B0503020204020204" pitchFamily="34" charset="-122"/>
            </a:endParaRPr>
          </a:p>
        </p:txBody>
      </p:sp>
      <p:grpSp>
        <p:nvGrpSpPr>
          <p:cNvPr id="38" name="组合 37"/>
          <p:cNvGrpSpPr/>
          <p:nvPr/>
        </p:nvGrpSpPr>
        <p:grpSpPr>
          <a:xfrm>
            <a:off x="841003" y="971301"/>
            <a:ext cx="657499" cy="657499"/>
            <a:chOff x="6961683" y="1619373"/>
            <a:chExt cx="657499" cy="657499"/>
          </a:xfrm>
        </p:grpSpPr>
        <p:sp>
          <p:nvSpPr>
            <p:cNvPr id="39" name="椭圆 38"/>
            <p:cNvSpPr/>
            <p:nvPr/>
          </p:nvSpPr>
          <p:spPr>
            <a:xfrm>
              <a:off x="6961683" y="1619373"/>
              <a:ext cx="657499" cy="657499"/>
            </a:xfrm>
            <a:prstGeom prst="ellipse">
              <a:avLst/>
            </a:prstGeom>
            <a:solidFill>
              <a:srgbClr val="2F5EB0"/>
            </a:solidFill>
            <a:ln w="28575">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solidFill>
                  <a:srgbClr val="2F5EB0"/>
                </a:solidFill>
                <a:latin typeface="微软雅黑" panose="020B0503020204020204" pitchFamily="34" charset="-122"/>
                <a:ea typeface="微软雅黑" panose="020B0503020204020204" pitchFamily="34" charset="-122"/>
              </a:endParaRPr>
            </a:p>
          </p:txBody>
        </p:sp>
        <p:grpSp>
          <p:nvGrpSpPr>
            <p:cNvPr id="40" name="组合 39"/>
            <p:cNvGrpSpPr/>
            <p:nvPr/>
          </p:nvGrpSpPr>
          <p:grpSpPr>
            <a:xfrm>
              <a:off x="7144192" y="1817619"/>
              <a:ext cx="357058" cy="261006"/>
              <a:chOff x="7599343" y="3871727"/>
              <a:chExt cx="790674" cy="577975"/>
            </a:xfrm>
            <a:solidFill>
              <a:schemeClr val="bg1"/>
            </a:solidFill>
            <a:effectLst/>
          </p:grpSpPr>
          <p:sp>
            <p:nvSpPr>
              <p:cNvPr id="41" name="任意多边形 85"/>
              <p:cNvSpPr>
                <a:spLocks noChangeArrowheads="1"/>
              </p:cNvSpPr>
              <p:nvPr/>
            </p:nvSpPr>
            <p:spPr bwMode="auto">
              <a:xfrm>
                <a:off x="7622726" y="3973484"/>
                <a:ext cx="628785" cy="476218"/>
              </a:xfrm>
              <a:custGeom>
                <a:avLst/>
                <a:gdLst>
                  <a:gd name="T0" fmla="*/ 96105 w 628567"/>
                  <a:gd name="T1" fmla="*/ 192304 h 476598"/>
                  <a:gd name="T2" fmla="*/ 96105 w 628567"/>
                  <a:gd name="T3" fmla="*/ 476598 h 476598"/>
                  <a:gd name="T4" fmla="*/ 0 w 628567"/>
                  <a:gd name="T5" fmla="*/ 476598 h 476598"/>
                  <a:gd name="T6" fmla="*/ 0 w 628567"/>
                  <a:gd name="T7" fmla="*/ 267440 h 476598"/>
                  <a:gd name="T8" fmla="*/ 451079 w 628567"/>
                  <a:gd name="T9" fmla="*/ 149738 h 476598"/>
                  <a:gd name="T10" fmla="*/ 451079 w 628567"/>
                  <a:gd name="T11" fmla="*/ 476598 h 476598"/>
                  <a:gd name="T12" fmla="*/ 354974 w 628567"/>
                  <a:gd name="T13" fmla="*/ 476598 h 476598"/>
                  <a:gd name="T14" fmla="*/ 354974 w 628567"/>
                  <a:gd name="T15" fmla="*/ 196833 h 476598"/>
                  <a:gd name="T16" fmla="*/ 357633 w 628567"/>
                  <a:gd name="T17" fmla="*/ 200277 h 476598"/>
                  <a:gd name="T18" fmla="*/ 359009 w 628567"/>
                  <a:gd name="T19" fmla="*/ 199214 h 476598"/>
                  <a:gd name="T20" fmla="*/ 372907 w 628567"/>
                  <a:gd name="T21" fmla="*/ 215687 h 476598"/>
                  <a:gd name="T22" fmla="*/ 255352 w 628567"/>
                  <a:gd name="T23" fmla="*/ 67803 h 476598"/>
                  <a:gd name="T24" fmla="*/ 273592 w 628567"/>
                  <a:gd name="T25" fmla="*/ 91427 h 476598"/>
                  <a:gd name="T26" fmla="*/ 273592 w 628567"/>
                  <a:gd name="T27" fmla="*/ 476598 h 476598"/>
                  <a:gd name="T28" fmla="*/ 177487 w 628567"/>
                  <a:gd name="T29" fmla="*/ 476598 h 476598"/>
                  <a:gd name="T30" fmla="*/ 177487 w 628567"/>
                  <a:gd name="T31" fmla="*/ 128679 h 476598"/>
                  <a:gd name="T32" fmla="*/ 628567 w 628567"/>
                  <a:gd name="T33" fmla="*/ 0 h 476598"/>
                  <a:gd name="T34" fmla="*/ 628567 w 628567"/>
                  <a:gd name="T35" fmla="*/ 476598 h 476598"/>
                  <a:gd name="T36" fmla="*/ 532462 w 628567"/>
                  <a:gd name="T37" fmla="*/ 476598 h 476598"/>
                  <a:gd name="T38" fmla="*/ 532462 w 628567"/>
                  <a:gd name="T39" fmla="*/ 81079 h 47659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628567"/>
                  <a:gd name="T61" fmla="*/ 0 h 476598"/>
                  <a:gd name="T62" fmla="*/ 628567 w 628567"/>
                  <a:gd name="T63" fmla="*/ 476598 h 47659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628567" h="476598">
                    <a:moveTo>
                      <a:pt x="96105" y="192304"/>
                    </a:moveTo>
                    <a:lnTo>
                      <a:pt x="96105" y="476598"/>
                    </a:lnTo>
                    <a:lnTo>
                      <a:pt x="0" y="476598"/>
                    </a:lnTo>
                    <a:lnTo>
                      <a:pt x="0" y="267440"/>
                    </a:lnTo>
                    <a:close/>
                    <a:moveTo>
                      <a:pt x="451079" y="149738"/>
                    </a:moveTo>
                    <a:lnTo>
                      <a:pt x="451079" y="476598"/>
                    </a:lnTo>
                    <a:lnTo>
                      <a:pt x="354974" y="476598"/>
                    </a:lnTo>
                    <a:lnTo>
                      <a:pt x="354974" y="196833"/>
                    </a:lnTo>
                    <a:lnTo>
                      <a:pt x="357633" y="200277"/>
                    </a:lnTo>
                    <a:lnTo>
                      <a:pt x="359009" y="199214"/>
                    </a:lnTo>
                    <a:lnTo>
                      <a:pt x="372907" y="215687"/>
                    </a:lnTo>
                    <a:close/>
                    <a:moveTo>
                      <a:pt x="255352" y="67803"/>
                    </a:moveTo>
                    <a:lnTo>
                      <a:pt x="273592" y="91427"/>
                    </a:lnTo>
                    <a:lnTo>
                      <a:pt x="273592" y="476598"/>
                    </a:lnTo>
                    <a:lnTo>
                      <a:pt x="177487" y="476598"/>
                    </a:lnTo>
                    <a:lnTo>
                      <a:pt x="177487" y="128679"/>
                    </a:lnTo>
                    <a:close/>
                    <a:moveTo>
                      <a:pt x="628567" y="0"/>
                    </a:moveTo>
                    <a:lnTo>
                      <a:pt x="628567" y="476598"/>
                    </a:lnTo>
                    <a:lnTo>
                      <a:pt x="532462" y="476598"/>
                    </a:lnTo>
                    <a:lnTo>
                      <a:pt x="532462" y="81079"/>
                    </a:lnTo>
                    <a:close/>
                  </a:path>
                </a:pathLst>
              </a:custGeom>
              <a:grp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25400">
                    <a:solidFill>
                      <a:srgbClr val="000000"/>
                    </a:solidFill>
                    <a:bevel/>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zh-CN" b="1">
                  <a:solidFill>
                    <a:srgbClr val="2F5EB0"/>
                  </a:solidFill>
                  <a:latin typeface="微软雅黑" panose="020B0503020204020204" pitchFamily="34" charset="-122"/>
                  <a:ea typeface="微软雅黑" panose="020B0503020204020204" pitchFamily="34" charset="-122"/>
                </a:endParaRPr>
              </a:p>
            </p:txBody>
          </p:sp>
          <p:sp>
            <p:nvSpPr>
              <p:cNvPr id="42" name="任意多边形 86"/>
              <p:cNvSpPr>
                <a:spLocks noChangeArrowheads="1"/>
              </p:cNvSpPr>
              <p:nvPr/>
            </p:nvSpPr>
            <p:spPr bwMode="auto">
              <a:xfrm rot="13790841">
                <a:off x="7831852" y="3639218"/>
                <a:ext cx="325655" cy="790674"/>
              </a:xfrm>
              <a:custGeom>
                <a:avLst/>
                <a:gdLst>
                  <a:gd name="T0" fmla="*/ 97660 w 325915"/>
                  <a:gd name="T1" fmla="*/ 790400 h 790400"/>
                  <a:gd name="T2" fmla="*/ 0 w 325915"/>
                  <a:gd name="T3" fmla="*/ 664808 h 790400"/>
                  <a:gd name="T4" fmla="*/ 70970 w 325915"/>
                  <a:gd name="T5" fmla="*/ 664808 h 790400"/>
                  <a:gd name="T6" fmla="*/ 70970 w 325915"/>
                  <a:gd name="T7" fmla="*/ 320500 h 790400"/>
                  <a:gd name="T8" fmla="*/ 92523 w 325915"/>
                  <a:gd name="T9" fmla="*/ 320500 h 790400"/>
                  <a:gd name="T10" fmla="*/ 92598 w 325915"/>
                  <a:gd name="T11" fmla="*/ 318763 h 790400"/>
                  <a:gd name="T12" fmla="*/ 259805 w 325915"/>
                  <a:gd name="T13" fmla="*/ 326009 h 790400"/>
                  <a:gd name="T14" fmla="*/ 271953 w 325915"/>
                  <a:gd name="T15" fmla="*/ 0 h 790400"/>
                  <a:gd name="T16" fmla="*/ 325915 w 325915"/>
                  <a:gd name="T17" fmla="*/ 2011 h 790400"/>
                  <a:gd name="T18" fmla="*/ 311729 w 325915"/>
                  <a:gd name="T19" fmla="*/ 382747 h 790400"/>
                  <a:gd name="T20" fmla="*/ 257766 w 325915"/>
                  <a:gd name="T21" fmla="*/ 380736 h 790400"/>
                  <a:gd name="T22" fmla="*/ 257794 w 325915"/>
                  <a:gd name="T23" fmla="*/ 379973 h 790400"/>
                  <a:gd name="T24" fmla="*/ 124349 w 325915"/>
                  <a:gd name="T25" fmla="*/ 374190 h 790400"/>
                  <a:gd name="T26" fmla="*/ 124349 w 325915"/>
                  <a:gd name="T27" fmla="*/ 664808 h 790400"/>
                  <a:gd name="T28" fmla="*/ 195319 w 325915"/>
                  <a:gd name="T29" fmla="*/ 664808 h 79040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25915"/>
                  <a:gd name="T46" fmla="*/ 0 h 790400"/>
                  <a:gd name="T47" fmla="*/ 325915 w 325915"/>
                  <a:gd name="T48" fmla="*/ 790400 h 79040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25915" h="790400">
                    <a:moveTo>
                      <a:pt x="97660" y="790400"/>
                    </a:moveTo>
                    <a:lnTo>
                      <a:pt x="0" y="664808"/>
                    </a:lnTo>
                    <a:lnTo>
                      <a:pt x="70970" y="664808"/>
                    </a:lnTo>
                    <a:lnTo>
                      <a:pt x="70970" y="320500"/>
                    </a:lnTo>
                    <a:lnTo>
                      <a:pt x="92523" y="320500"/>
                    </a:lnTo>
                    <a:lnTo>
                      <a:pt x="92598" y="318763"/>
                    </a:lnTo>
                    <a:lnTo>
                      <a:pt x="259805" y="326009"/>
                    </a:lnTo>
                    <a:lnTo>
                      <a:pt x="271953" y="0"/>
                    </a:lnTo>
                    <a:lnTo>
                      <a:pt x="325915" y="2011"/>
                    </a:lnTo>
                    <a:lnTo>
                      <a:pt x="311729" y="382747"/>
                    </a:lnTo>
                    <a:lnTo>
                      <a:pt x="257766" y="380736"/>
                    </a:lnTo>
                    <a:lnTo>
                      <a:pt x="257794" y="379973"/>
                    </a:lnTo>
                    <a:lnTo>
                      <a:pt x="124349" y="374190"/>
                    </a:lnTo>
                    <a:lnTo>
                      <a:pt x="124349" y="664808"/>
                    </a:lnTo>
                    <a:lnTo>
                      <a:pt x="195319" y="664808"/>
                    </a:lnTo>
                    <a:close/>
                  </a:path>
                </a:pathLst>
              </a:custGeom>
              <a:grp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25400">
                    <a:solidFill>
                      <a:srgbClr val="000000"/>
                    </a:solidFill>
                    <a:bevel/>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zh-CN" b="1">
                  <a:solidFill>
                    <a:srgbClr val="2F5EB0"/>
                  </a:solidFill>
                  <a:latin typeface="微软雅黑" panose="020B0503020204020204" pitchFamily="34" charset="-122"/>
                  <a:ea typeface="微软雅黑" panose="020B0503020204020204" pitchFamily="34" charset="-122"/>
                </a:endParaRPr>
              </a:p>
            </p:txBody>
          </p:sp>
        </p:grpSp>
      </p:grpSp>
      <p:pic>
        <p:nvPicPr>
          <p:cNvPr id="15" name="图片 14"/>
          <p:cNvPicPr>
            <a:picLocks noChangeAspect="1"/>
          </p:cNvPicPr>
          <p:nvPr/>
        </p:nvPicPr>
        <p:blipFill>
          <a:blip r:embed="rId2"/>
          <a:stretch>
            <a:fillRect/>
          </a:stretch>
        </p:blipFill>
        <p:spPr>
          <a:xfrm>
            <a:off x="3865339" y="2896378"/>
            <a:ext cx="4025149" cy="545464"/>
          </a:xfrm>
          <a:prstGeom prst="rect">
            <a:avLst/>
          </a:prstGeom>
          <a:ln w="6350">
            <a:solidFill>
              <a:schemeClr val="tx1"/>
            </a:solidFill>
          </a:ln>
        </p:spPr>
      </p:pic>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985019" cy="58316"/>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 name="组合 2"/>
          <p:cNvGrpSpPr/>
          <p:nvPr/>
        </p:nvGrpSpPr>
        <p:grpSpPr>
          <a:xfrm>
            <a:off x="192931" y="0"/>
            <a:ext cx="576064" cy="836712"/>
            <a:chOff x="841003" y="360040"/>
            <a:chExt cx="504056" cy="836712"/>
          </a:xfrm>
          <a:gradFill>
            <a:gsLst>
              <a:gs pos="0">
                <a:srgbClr val="0E1A40"/>
              </a:gs>
              <a:gs pos="100000">
                <a:srgbClr val="2F5EB0"/>
              </a:gs>
            </a:gsLst>
            <a:lin ang="13800000" scaled="0"/>
          </a:gradFill>
        </p:grpSpPr>
        <p:sp>
          <p:nvSpPr>
            <p:cNvPr id="4" name="矩形 3"/>
            <p:cNvSpPr/>
            <p:nvPr/>
          </p:nvSpPr>
          <p:spPr>
            <a:xfrm>
              <a:off x="841003" y="360040"/>
              <a:ext cx="504056" cy="54868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等腰三角形 4"/>
            <p:cNvSpPr/>
            <p:nvPr/>
          </p:nvSpPr>
          <p:spPr>
            <a:xfrm rot="10800000">
              <a:off x="841003" y="908720"/>
              <a:ext cx="504056" cy="28803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9" name="矩形 8"/>
          <p:cNvSpPr/>
          <p:nvPr/>
        </p:nvSpPr>
        <p:spPr>
          <a:xfrm flipH="1">
            <a:off x="-3" y="6525344"/>
            <a:ext cx="12195177" cy="360511"/>
          </a:xfrm>
          <a:prstGeom prst="rect">
            <a:avLst/>
          </a:prstGeom>
          <a:gradFill>
            <a:gsLst>
              <a:gs pos="0">
                <a:srgbClr val="0E1A40"/>
              </a:gs>
              <a:gs pos="100000">
                <a:srgbClr val="2F5EB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flipH="1">
            <a:off x="-4" y="6611923"/>
            <a:ext cx="12195177" cy="28897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KSO_Shape"/>
          <p:cNvSpPr/>
          <p:nvPr/>
        </p:nvSpPr>
        <p:spPr bwMode="auto">
          <a:xfrm>
            <a:off x="334546" y="254607"/>
            <a:ext cx="292833" cy="222065"/>
          </a:xfrm>
          <a:custGeom>
            <a:avLst/>
            <a:gdLst>
              <a:gd name="T0" fmla="*/ 104753 w 3040062"/>
              <a:gd name="T1" fmla="*/ 1241540 h 2303463"/>
              <a:gd name="T2" fmla="*/ 251725 w 3040062"/>
              <a:gd name="T3" fmla="*/ 1260899 h 2303463"/>
              <a:gd name="T4" fmla="*/ 265692 w 3040062"/>
              <a:gd name="T5" fmla="*/ 1110467 h 2303463"/>
              <a:gd name="T6" fmla="*/ 844867 w 3040062"/>
              <a:gd name="T7" fmla="*/ 970596 h 2303463"/>
              <a:gd name="T8" fmla="*/ 870584 w 3040062"/>
              <a:gd name="T9" fmla="*/ 987377 h 2303463"/>
              <a:gd name="T10" fmla="*/ 872172 w 3040062"/>
              <a:gd name="T11" fmla="*/ 1402771 h 2303463"/>
              <a:gd name="T12" fmla="*/ 848359 w 3040062"/>
              <a:gd name="T13" fmla="*/ 1421768 h 2303463"/>
              <a:gd name="T14" fmla="*/ 615315 w 3040062"/>
              <a:gd name="T15" fmla="*/ 1415119 h 2303463"/>
              <a:gd name="T16" fmla="*/ 603250 w 3040062"/>
              <a:gd name="T17" fmla="*/ 1002891 h 2303463"/>
              <a:gd name="T18" fmla="*/ 617855 w 3040062"/>
              <a:gd name="T19" fmla="*/ 975662 h 2303463"/>
              <a:gd name="T20" fmla="*/ 1240437 w 3040062"/>
              <a:gd name="T21" fmla="*/ 749300 h 2303463"/>
              <a:gd name="T22" fmla="*/ 1265867 w 3040062"/>
              <a:gd name="T23" fmla="*/ 766421 h 2303463"/>
              <a:gd name="T24" fmla="*/ 1267138 w 3040062"/>
              <a:gd name="T25" fmla="*/ 1402743 h 2303463"/>
              <a:gd name="T26" fmla="*/ 1243616 w 3040062"/>
              <a:gd name="T27" fmla="*/ 1421766 h 2303463"/>
              <a:gd name="T28" fmla="*/ 1010298 w 3040062"/>
              <a:gd name="T29" fmla="*/ 1415108 h 2303463"/>
              <a:gd name="T30" fmla="*/ 998537 w 3040062"/>
              <a:gd name="T31" fmla="*/ 782273 h 2303463"/>
              <a:gd name="T32" fmla="*/ 1012841 w 3040062"/>
              <a:gd name="T33" fmla="*/ 755007 h 2303463"/>
              <a:gd name="T34" fmla="*/ 2175011 w 3040062"/>
              <a:gd name="T35" fmla="*/ 666432 h 2303463"/>
              <a:gd name="T36" fmla="*/ 2235666 w 3040062"/>
              <a:gd name="T37" fmla="*/ 692135 h 2303463"/>
              <a:gd name="T38" fmla="*/ 2277268 w 3040062"/>
              <a:gd name="T39" fmla="*/ 742271 h 2303463"/>
              <a:gd name="T40" fmla="*/ 2290605 w 3040062"/>
              <a:gd name="T41" fmla="*/ 1286150 h 2303463"/>
              <a:gd name="T42" fmla="*/ 2948603 w 3040062"/>
              <a:gd name="T43" fmla="*/ 1365796 h 2303463"/>
              <a:gd name="T44" fmla="*/ 3005765 w 3040062"/>
              <a:gd name="T45" fmla="*/ 1408316 h 2303463"/>
              <a:gd name="T46" fmla="*/ 3036887 w 3040062"/>
              <a:gd name="T47" fmla="*/ 1473366 h 2303463"/>
              <a:gd name="T48" fmla="*/ 3035616 w 3040062"/>
              <a:gd name="T49" fmla="*/ 2191451 h 2303463"/>
              <a:gd name="T50" fmla="*/ 3001319 w 3040062"/>
              <a:gd name="T51" fmla="*/ 2254597 h 2303463"/>
              <a:gd name="T52" fmla="*/ 2941934 w 3040062"/>
              <a:gd name="T53" fmla="*/ 2294578 h 2303463"/>
              <a:gd name="T54" fmla="*/ 2171200 w 3040062"/>
              <a:gd name="T55" fmla="*/ 2303146 h 2303463"/>
              <a:gd name="T56" fmla="*/ 2113403 w 3040062"/>
              <a:gd name="T57" fmla="*/ 2292040 h 2303463"/>
              <a:gd name="T58" fmla="*/ 1552263 w 3040062"/>
              <a:gd name="T59" fmla="*/ 1741815 h 2303463"/>
              <a:gd name="T60" fmla="*/ 1526223 w 3040062"/>
              <a:gd name="T61" fmla="*/ 1686919 h 2303463"/>
              <a:gd name="T62" fmla="*/ 1529081 w 3040062"/>
              <a:gd name="T63" fmla="*/ 1626946 h 2303463"/>
              <a:gd name="T64" fmla="*/ 1560520 w 3040062"/>
              <a:gd name="T65" fmla="*/ 1574272 h 2303463"/>
              <a:gd name="T66" fmla="*/ 1612919 w 3040062"/>
              <a:gd name="T67" fmla="*/ 1542858 h 2303463"/>
              <a:gd name="T68" fmla="*/ 1673891 w 3040062"/>
              <a:gd name="T69" fmla="*/ 1539685 h 2303463"/>
              <a:gd name="T70" fmla="*/ 1728513 w 3040062"/>
              <a:gd name="T71" fmla="*/ 1565705 h 2303463"/>
              <a:gd name="T72" fmla="*/ 2024167 w 3040062"/>
              <a:gd name="T73" fmla="*/ 760992 h 2303463"/>
              <a:gd name="T74" fmla="*/ 2057829 w 3040062"/>
              <a:gd name="T75" fmla="*/ 704828 h 2303463"/>
              <a:gd name="T76" fmla="*/ 2113721 w 3040062"/>
              <a:gd name="T77" fmla="*/ 670875 h 2303463"/>
              <a:gd name="T78" fmla="*/ 1640947 w 3040062"/>
              <a:gd name="T79" fmla="*/ 485773 h 2303463"/>
              <a:gd name="T80" fmla="*/ 1662436 w 3040062"/>
              <a:gd name="T81" fmla="*/ 507334 h 2303463"/>
              <a:gd name="T82" fmla="*/ 1658328 w 3040062"/>
              <a:gd name="T83" fmla="*/ 1408133 h 2303463"/>
              <a:gd name="T84" fmla="*/ 1631151 w 3040062"/>
              <a:gd name="T85" fmla="*/ 1422401 h 2303463"/>
              <a:gd name="T86" fmla="*/ 1401409 w 3040062"/>
              <a:gd name="T87" fmla="*/ 1410669 h 2303463"/>
              <a:gd name="T88" fmla="*/ 1394457 w 3040062"/>
              <a:gd name="T89" fmla="*/ 510505 h 2303463"/>
              <a:gd name="T90" fmla="*/ 1413734 w 3040062"/>
              <a:gd name="T91" fmla="*/ 486725 h 2303463"/>
              <a:gd name="T92" fmla="*/ 2856582 w 3040062"/>
              <a:gd name="T93" fmla="*/ 2539 h 2303463"/>
              <a:gd name="T94" fmla="*/ 2942924 w 3040062"/>
              <a:gd name="T95" fmla="*/ 45384 h 2303463"/>
              <a:gd name="T96" fmla="*/ 3001649 w 3040062"/>
              <a:gd name="T97" fmla="*/ 130121 h 2303463"/>
              <a:gd name="T98" fmla="*/ 3021012 w 3040062"/>
              <a:gd name="T99" fmla="*/ 1276768 h 2303463"/>
              <a:gd name="T100" fmla="*/ 2944193 w 3040062"/>
              <a:gd name="T101" fmla="*/ 1247252 h 2303463"/>
              <a:gd name="T102" fmla="*/ 374889 w 3040062"/>
              <a:gd name="T103" fmla="*/ 1959424 h 2303463"/>
              <a:gd name="T104" fmla="*/ 127291 w 3040062"/>
              <a:gd name="T105" fmla="*/ 2259336 h 2303463"/>
              <a:gd name="T106" fmla="*/ 50472 w 3040062"/>
              <a:gd name="T107" fmla="*/ 2198402 h 2303463"/>
              <a:gd name="T108" fmla="*/ 6349 w 3040062"/>
              <a:gd name="T109" fmla="*/ 2100970 h 2303463"/>
              <a:gd name="T110" fmla="*/ 3809 w 3040062"/>
              <a:gd name="T111" fmla="*/ 183438 h 2303463"/>
              <a:gd name="T112" fmla="*/ 44441 w 3040062"/>
              <a:gd name="T113" fmla="*/ 83468 h 2303463"/>
              <a:gd name="T114" fmla="*/ 118720 w 3040062"/>
              <a:gd name="T115" fmla="*/ 17773 h 2303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040062" h="2303463">
                <a:moveTo>
                  <a:pt x="124116" y="1098725"/>
                </a:moveTo>
                <a:lnTo>
                  <a:pt x="120307" y="1099042"/>
                </a:lnTo>
                <a:lnTo>
                  <a:pt x="116498" y="1099994"/>
                </a:lnTo>
                <a:lnTo>
                  <a:pt x="113324" y="1101898"/>
                </a:lnTo>
                <a:lnTo>
                  <a:pt x="110467" y="1104120"/>
                </a:lnTo>
                <a:lnTo>
                  <a:pt x="108245" y="1107294"/>
                </a:lnTo>
                <a:lnTo>
                  <a:pt x="106340" y="1110467"/>
                </a:lnTo>
                <a:lnTo>
                  <a:pt x="105071" y="1114276"/>
                </a:lnTo>
                <a:lnTo>
                  <a:pt x="104753" y="1118084"/>
                </a:lnTo>
                <a:lnTo>
                  <a:pt x="104753" y="1241540"/>
                </a:lnTo>
                <a:lnTo>
                  <a:pt x="105071" y="1245348"/>
                </a:lnTo>
                <a:lnTo>
                  <a:pt x="106340" y="1249157"/>
                </a:lnTo>
                <a:lnTo>
                  <a:pt x="108245" y="1252330"/>
                </a:lnTo>
                <a:lnTo>
                  <a:pt x="110467" y="1255187"/>
                </a:lnTo>
                <a:lnTo>
                  <a:pt x="113324" y="1257726"/>
                </a:lnTo>
                <a:lnTo>
                  <a:pt x="116498" y="1259312"/>
                </a:lnTo>
                <a:lnTo>
                  <a:pt x="120307" y="1260899"/>
                </a:lnTo>
                <a:lnTo>
                  <a:pt x="124116" y="1261217"/>
                </a:lnTo>
                <a:lnTo>
                  <a:pt x="247598" y="1261217"/>
                </a:lnTo>
                <a:lnTo>
                  <a:pt x="251725" y="1260899"/>
                </a:lnTo>
                <a:lnTo>
                  <a:pt x="255216" y="1259312"/>
                </a:lnTo>
                <a:lnTo>
                  <a:pt x="258708" y="1257726"/>
                </a:lnTo>
                <a:lnTo>
                  <a:pt x="261565" y="1255187"/>
                </a:lnTo>
                <a:lnTo>
                  <a:pt x="264105" y="1252330"/>
                </a:lnTo>
                <a:lnTo>
                  <a:pt x="265692" y="1249157"/>
                </a:lnTo>
                <a:lnTo>
                  <a:pt x="266644" y="1245348"/>
                </a:lnTo>
                <a:lnTo>
                  <a:pt x="266961" y="1241540"/>
                </a:lnTo>
                <a:lnTo>
                  <a:pt x="266961" y="1118084"/>
                </a:lnTo>
                <a:lnTo>
                  <a:pt x="266644" y="1114276"/>
                </a:lnTo>
                <a:lnTo>
                  <a:pt x="265692" y="1110467"/>
                </a:lnTo>
                <a:lnTo>
                  <a:pt x="264105" y="1107294"/>
                </a:lnTo>
                <a:lnTo>
                  <a:pt x="261565" y="1104120"/>
                </a:lnTo>
                <a:lnTo>
                  <a:pt x="258708" y="1101898"/>
                </a:lnTo>
                <a:lnTo>
                  <a:pt x="255216" y="1099994"/>
                </a:lnTo>
                <a:lnTo>
                  <a:pt x="251725" y="1099042"/>
                </a:lnTo>
                <a:lnTo>
                  <a:pt x="247598" y="1098725"/>
                </a:lnTo>
                <a:lnTo>
                  <a:pt x="124116" y="1098725"/>
                </a:lnTo>
                <a:close/>
                <a:moveTo>
                  <a:pt x="636270" y="969963"/>
                </a:moveTo>
                <a:lnTo>
                  <a:pt x="841692" y="969963"/>
                </a:lnTo>
                <a:lnTo>
                  <a:pt x="844867" y="970596"/>
                </a:lnTo>
                <a:lnTo>
                  <a:pt x="848359" y="970913"/>
                </a:lnTo>
                <a:lnTo>
                  <a:pt x="851534" y="971546"/>
                </a:lnTo>
                <a:lnTo>
                  <a:pt x="854709" y="972813"/>
                </a:lnTo>
                <a:lnTo>
                  <a:pt x="857567" y="974396"/>
                </a:lnTo>
                <a:lnTo>
                  <a:pt x="860107" y="975662"/>
                </a:lnTo>
                <a:lnTo>
                  <a:pt x="862647" y="977878"/>
                </a:lnTo>
                <a:lnTo>
                  <a:pt x="865187" y="979778"/>
                </a:lnTo>
                <a:lnTo>
                  <a:pt x="867092" y="982311"/>
                </a:lnTo>
                <a:lnTo>
                  <a:pt x="868997" y="984844"/>
                </a:lnTo>
                <a:lnTo>
                  <a:pt x="870584" y="987377"/>
                </a:lnTo>
                <a:lnTo>
                  <a:pt x="872172" y="990226"/>
                </a:lnTo>
                <a:lnTo>
                  <a:pt x="873124" y="993076"/>
                </a:lnTo>
                <a:lnTo>
                  <a:pt x="873760" y="996242"/>
                </a:lnTo>
                <a:lnTo>
                  <a:pt x="874712" y="999725"/>
                </a:lnTo>
                <a:lnTo>
                  <a:pt x="874712" y="1002891"/>
                </a:lnTo>
                <a:lnTo>
                  <a:pt x="874712" y="1389790"/>
                </a:lnTo>
                <a:lnTo>
                  <a:pt x="874712" y="1393273"/>
                </a:lnTo>
                <a:lnTo>
                  <a:pt x="873760" y="1396439"/>
                </a:lnTo>
                <a:lnTo>
                  <a:pt x="873124" y="1399605"/>
                </a:lnTo>
                <a:lnTo>
                  <a:pt x="872172" y="1402771"/>
                </a:lnTo>
                <a:lnTo>
                  <a:pt x="870584" y="1405304"/>
                </a:lnTo>
                <a:lnTo>
                  <a:pt x="868997" y="1408154"/>
                </a:lnTo>
                <a:lnTo>
                  <a:pt x="867092" y="1410686"/>
                </a:lnTo>
                <a:lnTo>
                  <a:pt x="865187" y="1413219"/>
                </a:lnTo>
                <a:lnTo>
                  <a:pt x="862647" y="1415119"/>
                </a:lnTo>
                <a:lnTo>
                  <a:pt x="860107" y="1417019"/>
                </a:lnTo>
                <a:lnTo>
                  <a:pt x="857567" y="1418602"/>
                </a:lnTo>
                <a:lnTo>
                  <a:pt x="854709" y="1420185"/>
                </a:lnTo>
                <a:lnTo>
                  <a:pt x="851534" y="1421135"/>
                </a:lnTo>
                <a:lnTo>
                  <a:pt x="848359" y="1421768"/>
                </a:lnTo>
                <a:lnTo>
                  <a:pt x="844867" y="1422401"/>
                </a:lnTo>
                <a:lnTo>
                  <a:pt x="841692" y="1422401"/>
                </a:lnTo>
                <a:lnTo>
                  <a:pt x="636270" y="1422401"/>
                </a:lnTo>
                <a:lnTo>
                  <a:pt x="632777" y="1422401"/>
                </a:lnTo>
                <a:lnTo>
                  <a:pt x="629920" y="1421768"/>
                </a:lnTo>
                <a:lnTo>
                  <a:pt x="626745" y="1421135"/>
                </a:lnTo>
                <a:lnTo>
                  <a:pt x="623570" y="1420185"/>
                </a:lnTo>
                <a:lnTo>
                  <a:pt x="620713" y="1418602"/>
                </a:lnTo>
                <a:lnTo>
                  <a:pt x="617855" y="1417019"/>
                </a:lnTo>
                <a:lnTo>
                  <a:pt x="615315" y="1415119"/>
                </a:lnTo>
                <a:lnTo>
                  <a:pt x="613093" y="1413219"/>
                </a:lnTo>
                <a:lnTo>
                  <a:pt x="610870" y="1410686"/>
                </a:lnTo>
                <a:lnTo>
                  <a:pt x="608965" y="1408154"/>
                </a:lnTo>
                <a:lnTo>
                  <a:pt x="607378" y="1405304"/>
                </a:lnTo>
                <a:lnTo>
                  <a:pt x="606108" y="1402771"/>
                </a:lnTo>
                <a:lnTo>
                  <a:pt x="605155" y="1399605"/>
                </a:lnTo>
                <a:lnTo>
                  <a:pt x="603885" y="1396439"/>
                </a:lnTo>
                <a:lnTo>
                  <a:pt x="603568" y="1393273"/>
                </a:lnTo>
                <a:lnTo>
                  <a:pt x="603250" y="1389790"/>
                </a:lnTo>
                <a:lnTo>
                  <a:pt x="603250" y="1002891"/>
                </a:lnTo>
                <a:lnTo>
                  <a:pt x="603568" y="999725"/>
                </a:lnTo>
                <a:lnTo>
                  <a:pt x="603885" y="996242"/>
                </a:lnTo>
                <a:lnTo>
                  <a:pt x="605155" y="993076"/>
                </a:lnTo>
                <a:lnTo>
                  <a:pt x="606108" y="990226"/>
                </a:lnTo>
                <a:lnTo>
                  <a:pt x="607378" y="987377"/>
                </a:lnTo>
                <a:lnTo>
                  <a:pt x="608965" y="984844"/>
                </a:lnTo>
                <a:lnTo>
                  <a:pt x="610870" y="982311"/>
                </a:lnTo>
                <a:lnTo>
                  <a:pt x="613093" y="979778"/>
                </a:lnTo>
                <a:lnTo>
                  <a:pt x="615315" y="977878"/>
                </a:lnTo>
                <a:lnTo>
                  <a:pt x="617855" y="975662"/>
                </a:lnTo>
                <a:lnTo>
                  <a:pt x="620713" y="974396"/>
                </a:lnTo>
                <a:lnTo>
                  <a:pt x="623570" y="972813"/>
                </a:lnTo>
                <a:lnTo>
                  <a:pt x="626745" y="971546"/>
                </a:lnTo>
                <a:lnTo>
                  <a:pt x="629920" y="970913"/>
                </a:lnTo>
                <a:lnTo>
                  <a:pt x="632777" y="970596"/>
                </a:lnTo>
                <a:lnTo>
                  <a:pt x="636270" y="969963"/>
                </a:lnTo>
                <a:close/>
                <a:moveTo>
                  <a:pt x="1027781" y="749300"/>
                </a:moveTo>
                <a:lnTo>
                  <a:pt x="1031278" y="749300"/>
                </a:lnTo>
                <a:lnTo>
                  <a:pt x="1236940" y="749300"/>
                </a:lnTo>
                <a:lnTo>
                  <a:pt x="1240437" y="749300"/>
                </a:lnTo>
                <a:lnTo>
                  <a:pt x="1243616" y="750251"/>
                </a:lnTo>
                <a:lnTo>
                  <a:pt x="1246476" y="750885"/>
                </a:lnTo>
                <a:lnTo>
                  <a:pt x="1249655" y="751837"/>
                </a:lnTo>
                <a:lnTo>
                  <a:pt x="1252516" y="753105"/>
                </a:lnTo>
                <a:lnTo>
                  <a:pt x="1255377" y="755007"/>
                </a:lnTo>
                <a:lnTo>
                  <a:pt x="1257920" y="756592"/>
                </a:lnTo>
                <a:lnTo>
                  <a:pt x="1260145" y="758812"/>
                </a:lnTo>
                <a:lnTo>
                  <a:pt x="1262370" y="761348"/>
                </a:lnTo>
                <a:lnTo>
                  <a:pt x="1264595" y="763567"/>
                </a:lnTo>
                <a:lnTo>
                  <a:pt x="1265867" y="766421"/>
                </a:lnTo>
                <a:lnTo>
                  <a:pt x="1267138" y="769274"/>
                </a:lnTo>
                <a:lnTo>
                  <a:pt x="1268410" y="772445"/>
                </a:lnTo>
                <a:lnTo>
                  <a:pt x="1269363" y="775615"/>
                </a:lnTo>
                <a:lnTo>
                  <a:pt x="1269681" y="778786"/>
                </a:lnTo>
                <a:lnTo>
                  <a:pt x="1269999" y="782273"/>
                </a:lnTo>
                <a:lnTo>
                  <a:pt x="1269999" y="1389744"/>
                </a:lnTo>
                <a:lnTo>
                  <a:pt x="1269681" y="1393231"/>
                </a:lnTo>
                <a:lnTo>
                  <a:pt x="1269363" y="1396402"/>
                </a:lnTo>
                <a:lnTo>
                  <a:pt x="1268410" y="1399572"/>
                </a:lnTo>
                <a:lnTo>
                  <a:pt x="1267138" y="1402743"/>
                </a:lnTo>
                <a:lnTo>
                  <a:pt x="1265867" y="1405279"/>
                </a:lnTo>
                <a:lnTo>
                  <a:pt x="1264595" y="1408133"/>
                </a:lnTo>
                <a:lnTo>
                  <a:pt x="1262370" y="1410669"/>
                </a:lnTo>
                <a:lnTo>
                  <a:pt x="1260145" y="1413206"/>
                </a:lnTo>
                <a:lnTo>
                  <a:pt x="1257920" y="1415108"/>
                </a:lnTo>
                <a:lnTo>
                  <a:pt x="1255377" y="1417010"/>
                </a:lnTo>
                <a:lnTo>
                  <a:pt x="1252516" y="1418595"/>
                </a:lnTo>
                <a:lnTo>
                  <a:pt x="1249655" y="1420181"/>
                </a:lnTo>
                <a:lnTo>
                  <a:pt x="1246476" y="1421132"/>
                </a:lnTo>
                <a:lnTo>
                  <a:pt x="1243616" y="1421766"/>
                </a:lnTo>
                <a:lnTo>
                  <a:pt x="1240437" y="1422400"/>
                </a:lnTo>
                <a:lnTo>
                  <a:pt x="1236940" y="1422400"/>
                </a:lnTo>
                <a:lnTo>
                  <a:pt x="1031278" y="1422400"/>
                </a:lnTo>
                <a:lnTo>
                  <a:pt x="1027781" y="1422400"/>
                </a:lnTo>
                <a:lnTo>
                  <a:pt x="1024602" y="1421766"/>
                </a:lnTo>
                <a:lnTo>
                  <a:pt x="1021424" y="1421132"/>
                </a:lnTo>
                <a:lnTo>
                  <a:pt x="1018245" y="1420181"/>
                </a:lnTo>
                <a:lnTo>
                  <a:pt x="1015384" y="1418595"/>
                </a:lnTo>
                <a:lnTo>
                  <a:pt x="1012841" y="1417010"/>
                </a:lnTo>
                <a:lnTo>
                  <a:pt x="1010298" y="1415108"/>
                </a:lnTo>
                <a:lnTo>
                  <a:pt x="1007755" y="1413206"/>
                </a:lnTo>
                <a:lnTo>
                  <a:pt x="1005848" y="1410669"/>
                </a:lnTo>
                <a:lnTo>
                  <a:pt x="1003941" y="1408133"/>
                </a:lnTo>
                <a:lnTo>
                  <a:pt x="1002351" y="1405279"/>
                </a:lnTo>
                <a:lnTo>
                  <a:pt x="1000762" y="1402743"/>
                </a:lnTo>
                <a:lnTo>
                  <a:pt x="999808" y="1399572"/>
                </a:lnTo>
                <a:lnTo>
                  <a:pt x="999173" y="1396402"/>
                </a:lnTo>
                <a:lnTo>
                  <a:pt x="998537" y="1393231"/>
                </a:lnTo>
                <a:lnTo>
                  <a:pt x="998537" y="1389744"/>
                </a:lnTo>
                <a:lnTo>
                  <a:pt x="998537" y="782273"/>
                </a:lnTo>
                <a:lnTo>
                  <a:pt x="998537" y="778786"/>
                </a:lnTo>
                <a:lnTo>
                  <a:pt x="999173" y="775615"/>
                </a:lnTo>
                <a:lnTo>
                  <a:pt x="999808" y="772445"/>
                </a:lnTo>
                <a:lnTo>
                  <a:pt x="1000762" y="769274"/>
                </a:lnTo>
                <a:lnTo>
                  <a:pt x="1002351" y="766421"/>
                </a:lnTo>
                <a:lnTo>
                  <a:pt x="1003941" y="763567"/>
                </a:lnTo>
                <a:lnTo>
                  <a:pt x="1005848" y="761348"/>
                </a:lnTo>
                <a:lnTo>
                  <a:pt x="1007755" y="758812"/>
                </a:lnTo>
                <a:lnTo>
                  <a:pt x="1010298" y="756592"/>
                </a:lnTo>
                <a:lnTo>
                  <a:pt x="1012841" y="755007"/>
                </a:lnTo>
                <a:lnTo>
                  <a:pt x="1015384" y="753105"/>
                </a:lnTo>
                <a:lnTo>
                  <a:pt x="1018245" y="751837"/>
                </a:lnTo>
                <a:lnTo>
                  <a:pt x="1021424" y="750885"/>
                </a:lnTo>
                <a:lnTo>
                  <a:pt x="1024602" y="750251"/>
                </a:lnTo>
                <a:lnTo>
                  <a:pt x="1027781" y="749300"/>
                </a:lnTo>
                <a:close/>
                <a:moveTo>
                  <a:pt x="2147065" y="665163"/>
                </a:moveTo>
                <a:lnTo>
                  <a:pt x="2154052" y="665163"/>
                </a:lnTo>
                <a:lnTo>
                  <a:pt x="2161038" y="665163"/>
                </a:lnTo>
                <a:lnTo>
                  <a:pt x="2168025" y="665798"/>
                </a:lnTo>
                <a:lnTo>
                  <a:pt x="2175011" y="666432"/>
                </a:lnTo>
                <a:lnTo>
                  <a:pt x="2181680" y="667702"/>
                </a:lnTo>
                <a:lnTo>
                  <a:pt x="2188349" y="669288"/>
                </a:lnTo>
                <a:lnTo>
                  <a:pt x="2194700" y="670875"/>
                </a:lnTo>
                <a:lnTo>
                  <a:pt x="2201369" y="673413"/>
                </a:lnTo>
                <a:lnTo>
                  <a:pt x="2207085" y="675952"/>
                </a:lnTo>
                <a:lnTo>
                  <a:pt x="2213437" y="678173"/>
                </a:lnTo>
                <a:lnTo>
                  <a:pt x="2219471" y="681346"/>
                </a:lnTo>
                <a:lnTo>
                  <a:pt x="2224869" y="684519"/>
                </a:lnTo>
                <a:lnTo>
                  <a:pt x="2230585" y="688327"/>
                </a:lnTo>
                <a:lnTo>
                  <a:pt x="2235666" y="692135"/>
                </a:lnTo>
                <a:lnTo>
                  <a:pt x="2241065" y="695943"/>
                </a:lnTo>
                <a:lnTo>
                  <a:pt x="2245829" y="700702"/>
                </a:lnTo>
                <a:lnTo>
                  <a:pt x="2250910" y="704828"/>
                </a:lnTo>
                <a:lnTo>
                  <a:pt x="2255356" y="709587"/>
                </a:lnTo>
                <a:lnTo>
                  <a:pt x="2259484" y="714347"/>
                </a:lnTo>
                <a:lnTo>
                  <a:pt x="2263612" y="719741"/>
                </a:lnTo>
                <a:lnTo>
                  <a:pt x="2267423" y="724819"/>
                </a:lnTo>
                <a:lnTo>
                  <a:pt x="2270916" y="730530"/>
                </a:lnTo>
                <a:lnTo>
                  <a:pt x="2274092" y="736559"/>
                </a:lnTo>
                <a:lnTo>
                  <a:pt x="2277268" y="742271"/>
                </a:lnTo>
                <a:lnTo>
                  <a:pt x="2280126" y="748300"/>
                </a:lnTo>
                <a:lnTo>
                  <a:pt x="2282666" y="754646"/>
                </a:lnTo>
                <a:lnTo>
                  <a:pt x="2284572" y="760992"/>
                </a:lnTo>
                <a:lnTo>
                  <a:pt x="2286477" y="767021"/>
                </a:lnTo>
                <a:lnTo>
                  <a:pt x="2287747" y="773685"/>
                </a:lnTo>
                <a:lnTo>
                  <a:pt x="2289018" y="780349"/>
                </a:lnTo>
                <a:lnTo>
                  <a:pt x="2289970" y="787330"/>
                </a:lnTo>
                <a:lnTo>
                  <a:pt x="2290605" y="794311"/>
                </a:lnTo>
                <a:lnTo>
                  <a:pt x="2290605" y="801292"/>
                </a:lnTo>
                <a:lnTo>
                  <a:pt x="2290605" y="1286150"/>
                </a:lnTo>
                <a:lnTo>
                  <a:pt x="2884137" y="1353738"/>
                </a:lnTo>
                <a:lnTo>
                  <a:pt x="2890488" y="1354055"/>
                </a:lnTo>
                <a:lnTo>
                  <a:pt x="2898110" y="1354372"/>
                </a:lnTo>
                <a:lnTo>
                  <a:pt x="2905732" y="1355007"/>
                </a:lnTo>
                <a:lnTo>
                  <a:pt x="2913353" y="1355642"/>
                </a:lnTo>
                <a:lnTo>
                  <a:pt x="2920657" y="1357228"/>
                </a:lnTo>
                <a:lnTo>
                  <a:pt x="2927644" y="1358815"/>
                </a:lnTo>
                <a:lnTo>
                  <a:pt x="2934948" y="1361036"/>
                </a:lnTo>
                <a:lnTo>
                  <a:pt x="2941934" y="1362940"/>
                </a:lnTo>
                <a:lnTo>
                  <a:pt x="2948603" y="1365796"/>
                </a:lnTo>
                <a:lnTo>
                  <a:pt x="2955272" y="1368969"/>
                </a:lnTo>
                <a:lnTo>
                  <a:pt x="2961941" y="1372142"/>
                </a:lnTo>
                <a:lnTo>
                  <a:pt x="2968292" y="1375633"/>
                </a:lnTo>
                <a:lnTo>
                  <a:pt x="2974008" y="1379758"/>
                </a:lnTo>
                <a:lnTo>
                  <a:pt x="2980042" y="1383883"/>
                </a:lnTo>
                <a:lnTo>
                  <a:pt x="2985758" y="1388008"/>
                </a:lnTo>
                <a:lnTo>
                  <a:pt x="2990839" y="1393085"/>
                </a:lnTo>
                <a:lnTo>
                  <a:pt x="2996238" y="1397845"/>
                </a:lnTo>
                <a:lnTo>
                  <a:pt x="3001319" y="1403239"/>
                </a:lnTo>
                <a:lnTo>
                  <a:pt x="3005765" y="1408316"/>
                </a:lnTo>
                <a:lnTo>
                  <a:pt x="3010529" y="1414345"/>
                </a:lnTo>
                <a:lnTo>
                  <a:pt x="3014657" y="1419739"/>
                </a:lnTo>
                <a:lnTo>
                  <a:pt x="3018468" y="1426086"/>
                </a:lnTo>
                <a:lnTo>
                  <a:pt x="3021961" y="1432432"/>
                </a:lnTo>
                <a:lnTo>
                  <a:pt x="3025454" y="1438778"/>
                </a:lnTo>
                <a:lnTo>
                  <a:pt x="3028312" y="1445125"/>
                </a:lnTo>
                <a:lnTo>
                  <a:pt x="3030853" y="1452106"/>
                </a:lnTo>
                <a:lnTo>
                  <a:pt x="3033393" y="1459087"/>
                </a:lnTo>
                <a:lnTo>
                  <a:pt x="3035616" y="1466067"/>
                </a:lnTo>
                <a:lnTo>
                  <a:pt x="3036887" y="1473366"/>
                </a:lnTo>
                <a:lnTo>
                  <a:pt x="3038474" y="1480664"/>
                </a:lnTo>
                <a:lnTo>
                  <a:pt x="3039427" y="1488280"/>
                </a:lnTo>
                <a:lnTo>
                  <a:pt x="3040062" y="1495895"/>
                </a:lnTo>
                <a:lnTo>
                  <a:pt x="3040062" y="1503511"/>
                </a:lnTo>
                <a:lnTo>
                  <a:pt x="3040062" y="2154008"/>
                </a:lnTo>
                <a:lnTo>
                  <a:pt x="3040062" y="2161623"/>
                </a:lnTo>
                <a:lnTo>
                  <a:pt x="3039427" y="2169556"/>
                </a:lnTo>
                <a:lnTo>
                  <a:pt x="3038474" y="2177172"/>
                </a:lnTo>
                <a:lnTo>
                  <a:pt x="3036887" y="2184470"/>
                </a:lnTo>
                <a:lnTo>
                  <a:pt x="3035616" y="2191451"/>
                </a:lnTo>
                <a:lnTo>
                  <a:pt x="3033393" y="2198749"/>
                </a:lnTo>
                <a:lnTo>
                  <a:pt x="3030853" y="2205730"/>
                </a:lnTo>
                <a:lnTo>
                  <a:pt x="3028312" y="2212394"/>
                </a:lnTo>
                <a:lnTo>
                  <a:pt x="3025454" y="2219057"/>
                </a:lnTo>
                <a:lnTo>
                  <a:pt x="3021961" y="2225404"/>
                </a:lnTo>
                <a:lnTo>
                  <a:pt x="3018468" y="2231433"/>
                </a:lnTo>
                <a:lnTo>
                  <a:pt x="3014657" y="2237779"/>
                </a:lnTo>
                <a:lnTo>
                  <a:pt x="3010529" y="2243808"/>
                </a:lnTo>
                <a:lnTo>
                  <a:pt x="3005765" y="2249202"/>
                </a:lnTo>
                <a:lnTo>
                  <a:pt x="3001319" y="2254597"/>
                </a:lnTo>
                <a:lnTo>
                  <a:pt x="2996238" y="2259674"/>
                </a:lnTo>
                <a:lnTo>
                  <a:pt x="2990839" y="2264433"/>
                </a:lnTo>
                <a:lnTo>
                  <a:pt x="2985758" y="2269510"/>
                </a:lnTo>
                <a:lnTo>
                  <a:pt x="2980042" y="2273953"/>
                </a:lnTo>
                <a:lnTo>
                  <a:pt x="2974008" y="2278078"/>
                </a:lnTo>
                <a:lnTo>
                  <a:pt x="2968292" y="2281886"/>
                </a:lnTo>
                <a:lnTo>
                  <a:pt x="2961941" y="2285376"/>
                </a:lnTo>
                <a:lnTo>
                  <a:pt x="2955272" y="2288867"/>
                </a:lnTo>
                <a:lnTo>
                  <a:pt x="2948603" y="2291723"/>
                </a:lnTo>
                <a:lnTo>
                  <a:pt x="2941934" y="2294578"/>
                </a:lnTo>
                <a:lnTo>
                  <a:pt x="2934948" y="2297117"/>
                </a:lnTo>
                <a:lnTo>
                  <a:pt x="2927644" y="2298703"/>
                </a:lnTo>
                <a:lnTo>
                  <a:pt x="2920657" y="2300607"/>
                </a:lnTo>
                <a:lnTo>
                  <a:pt x="2913353" y="2301877"/>
                </a:lnTo>
                <a:lnTo>
                  <a:pt x="2905732" y="2302829"/>
                </a:lnTo>
                <a:lnTo>
                  <a:pt x="2898110" y="2303146"/>
                </a:lnTo>
                <a:lnTo>
                  <a:pt x="2890488" y="2303463"/>
                </a:lnTo>
                <a:lnTo>
                  <a:pt x="2177552" y="2303463"/>
                </a:lnTo>
                <a:lnTo>
                  <a:pt x="2173423" y="2303146"/>
                </a:lnTo>
                <a:lnTo>
                  <a:pt x="2171200" y="2303146"/>
                </a:lnTo>
                <a:lnTo>
                  <a:pt x="2169613" y="2303146"/>
                </a:lnTo>
                <a:lnTo>
                  <a:pt x="2162944" y="2303146"/>
                </a:lnTo>
                <a:lnTo>
                  <a:pt x="2156275" y="2303146"/>
                </a:lnTo>
                <a:lnTo>
                  <a:pt x="2149924" y="2302511"/>
                </a:lnTo>
                <a:lnTo>
                  <a:pt x="2143572" y="2301559"/>
                </a:lnTo>
                <a:lnTo>
                  <a:pt x="2137538" y="2300607"/>
                </a:lnTo>
                <a:lnTo>
                  <a:pt x="2131187" y="2298703"/>
                </a:lnTo>
                <a:lnTo>
                  <a:pt x="2125153" y="2297117"/>
                </a:lnTo>
                <a:lnTo>
                  <a:pt x="2119437" y="2294896"/>
                </a:lnTo>
                <a:lnTo>
                  <a:pt x="2113403" y="2292040"/>
                </a:lnTo>
                <a:lnTo>
                  <a:pt x="2107370" y="2289501"/>
                </a:lnTo>
                <a:lnTo>
                  <a:pt x="2101971" y="2286645"/>
                </a:lnTo>
                <a:lnTo>
                  <a:pt x="2096572" y="2283155"/>
                </a:lnTo>
                <a:lnTo>
                  <a:pt x="2091491" y="2279665"/>
                </a:lnTo>
                <a:lnTo>
                  <a:pt x="2086093" y="2275222"/>
                </a:lnTo>
                <a:lnTo>
                  <a:pt x="2081329" y="2271097"/>
                </a:lnTo>
                <a:lnTo>
                  <a:pt x="2076883" y="2266972"/>
                </a:lnTo>
                <a:lnTo>
                  <a:pt x="1560520" y="1751334"/>
                </a:lnTo>
                <a:lnTo>
                  <a:pt x="1556074" y="1746574"/>
                </a:lnTo>
                <a:lnTo>
                  <a:pt x="1552263" y="1741815"/>
                </a:lnTo>
                <a:lnTo>
                  <a:pt x="1548135" y="1737055"/>
                </a:lnTo>
                <a:lnTo>
                  <a:pt x="1544642" y="1731661"/>
                </a:lnTo>
                <a:lnTo>
                  <a:pt x="1541466" y="1726583"/>
                </a:lnTo>
                <a:lnTo>
                  <a:pt x="1538291" y="1720872"/>
                </a:lnTo>
                <a:lnTo>
                  <a:pt x="1535432" y="1715477"/>
                </a:lnTo>
                <a:lnTo>
                  <a:pt x="1532892" y="1709766"/>
                </a:lnTo>
                <a:lnTo>
                  <a:pt x="1530987" y="1704054"/>
                </a:lnTo>
                <a:lnTo>
                  <a:pt x="1529081" y="1698342"/>
                </a:lnTo>
                <a:lnTo>
                  <a:pt x="1527493" y="1692631"/>
                </a:lnTo>
                <a:lnTo>
                  <a:pt x="1526223" y="1686919"/>
                </a:lnTo>
                <a:lnTo>
                  <a:pt x="1525270" y="1680890"/>
                </a:lnTo>
                <a:lnTo>
                  <a:pt x="1524635" y="1674544"/>
                </a:lnTo>
                <a:lnTo>
                  <a:pt x="1524000" y="1668515"/>
                </a:lnTo>
                <a:lnTo>
                  <a:pt x="1524000" y="1662803"/>
                </a:lnTo>
                <a:lnTo>
                  <a:pt x="1524000" y="1656774"/>
                </a:lnTo>
                <a:lnTo>
                  <a:pt x="1524635" y="1650428"/>
                </a:lnTo>
                <a:lnTo>
                  <a:pt x="1525270" y="1644716"/>
                </a:lnTo>
                <a:lnTo>
                  <a:pt x="1526223" y="1638687"/>
                </a:lnTo>
                <a:lnTo>
                  <a:pt x="1527493" y="1632658"/>
                </a:lnTo>
                <a:lnTo>
                  <a:pt x="1529081" y="1626946"/>
                </a:lnTo>
                <a:lnTo>
                  <a:pt x="1530987" y="1621235"/>
                </a:lnTo>
                <a:lnTo>
                  <a:pt x="1532892" y="1615523"/>
                </a:lnTo>
                <a:lnTo>
                  <a:pt x="1535432" y="1609811"/>
                </a:lnTo>
                <a:lnTo>
                  <a:pt x="1538291" y="1604417"/>
                </a:lnTo>
                <a:lnTo>
                  <a:pt x="1541466" y="1599023"/>
                </a:lnTo>
                <a:lnTo>
                  <a:pt x="1544642" y="1593628"/>
                </a:lnTo>
                <a:lnTo>
                  <a:pt x="1548135" y="1588551"/>
                </a:lnTo>
                <a:lnTo>
                  <a:pt x="1552263" y="1583474"/>
                </a:lnTo>
                <a:lnTo>
                  <a:pt x="1556074" y="1578714"/>
                </a:lnTo>
                <a:lnTo>
                  <a:pt x="1560520" y="1574272"/>
                </a:lnTo>
                <a:lnTo>
                  <a:pt x="1564966" y="1569830"/>
                </a:lnTo>
                <a:lnTo>
                  <a:pt x="1570047" y="1565705"/>
                </a:lnTo>
                <a:lnTo>
                  <a:pt x="1574811" y="1561897"/>
                </a:lnTo>
                <a:lnTo>
                  <a:pt x="1579574" y="1558406"/>
                </a:lnTo>
                <a:lnTo>
                  <a:pt x="1584973" y="1554916"/>
                </a:lnTo>
                <a:lnTo>
                  <a:pt x="1590054" y="1552060"/>
                </a:lnTo>
                <a:lnTo>
                  <a:pt x="1595770" y="1549521"/>
                </a:lnTo>
                <a:lnTo>
                  <a:pt x="1601486" y="1546666"/>
                </a:lnTo>
                <a:lnTo>
                  <a:pt x="1606885" y="1544444"/>
                </a:lnTo>
                <a:lnTo>
                  <a:pt x="1612919" y="1542858"/>
                </a:lnTo>
                <a:lnTo>
                  <a:pt x="1618635" y="1540954"/>
                </a:lnTo>
                <a:lnTo>
                  <a:pt x="1624669" y="1539685"/>
                </a:lnTo>
                <a:lnTo>
                  <a:pt x="1630702" y="1538733"/>
                </a:lnTo>
                <a:lnTo>
                  <a:pt x="1637054" y="1538098"/>
                </a:lnTo>
                <a:lnTo>
                  <a:pt x="1642770" y="1537463"/>
                </a:lnTo>
                <a:lnTo>
                  <a:pt x="1649121" y="1537146"/>
                </a:lnTo>
                <a:lnTo>
                  <a:pt x="1655473" y="1537463"/>
                </a:lnTo>
                <a:lnTo>
                  <a:pt x="1661824" y="1538098"/>
                </a:lnTo>
                <a:lnTo>
                  <a:pt x="1667858" y="1538733"/>
                </a:lnTo>
                <a:lnTo>
                  <a:pt x="1673891" y="1539685"/>
                </a:lnTo>
                <a:lnTo>
                  <a:pt x="1679925" y="1540954"/>
                </a:lnTo>
                <a:lnTo>
                  <a:pt x="1685641" y="1542858"/>
                </a:lnTo>
                <a:lnTo>
                  <a:pt x="1691675" y="1544444"/>
                </a:lnTo>
                <a:lnTo>
                  <a:pt x="1697391" y="1546666"/>
                </a:lnTo>
                <a:lnTo>
                  <a:pt x="1702790" y="1549521"/>
                </a:lnTo>
                <a:lnTo>
                  <a:pt x="1708506" y="1552060"/>
                </a:lnTo>
                <a:lnTo>
                  <a:pt x="1713587" y="1554916"/>
                </a:lnTo>
                <a:lnTo>
                  <a:pt x="1718986" y="1558406"/>
                </a:lnTo>
                <a:lnTo>
                  <a:pt x="1723749" y="1561897"/>
                </a:lnTo>
                <a:lnTo>
                  <a:pt x="1728513" y="1565705"/>
                </a:lnTo>
                <a:lnTo>
                  <a:pt x="1733594" y="1569830"/>
                </a:lnTo>
                <a:lnTo>
                  <a:pt x="1738040" y="1574272"/>
                </a:lnTo>
                <a:lnTo>
                  <a:pt x="2017816" y="1853827"/>
                </a:lnTo>
                <a:lnTo>
                  <a:pt x="2017816" y="801292"/>
                </a:lnTo>
                <a:lnTo>
                  <a:pt x="2018133" y="794311"/>
                </a:lnTo>
                <a:lnTo>
                  <a:pt x="2018451" y="787330"/>
                </a:lnTo>
                <a:lnTo>
                  <a:pt x="2019404" y="780349"/>
                </a:lnTo>
                <a:lnTo>
                  <a:pt x="2020674" y="773685"/>
                </a:lnTo>
                <a:lnTo>
                  <a:pt x="2021944" y="767021"/>
                </a:lnTo>
                <a:lnTo>
                  <a:pt x="2024167" y="760992"/>
                </a:lnTo>
                <a:lnTo>
                  <a:pt x="2026073" y="754646"/>
                </a:lnTo>
                <a:lnTo>
                  <a:pt x="2028613" y="748300"/>
                </a:lnTo>
                <a:lnTo>
                  <a:pt x="2031471" y="742271"/>
                </a:lnTo>
                <a:lnTo>
                  <a:pt x="2034329" y="736559"/>
                </a:lnTo>
                <a:lnTo>
                  <a:pt x="2037823" y="730530"/>
                </a:lnTo>
                <a:lnTo>
                  <a:pt x="2040998" y="724819"/>
                </a:lnTo>
                <a:lnTo>
                  <a:pt x="2045127" y="719741"/>
                </a:lnTo>
                <a:lnTo>
                  <a:pt x="2048937" y="714347"/>
                </a:lnTo>
                <a:lnTo>
                  <a:pt x="2053383" y="709587"/>
                </a:lnTo>
                <a:lnTo>
                  <a:pt x="2057829" y="704828"/>
                </a:lnTo>
                <a:lnTo>
                  <a:pt x="2062275" y="700702"/>
                </a:lnTo>
                <a:lnTo>
                  <a:pt x="2067674" y="695943"/>
                </a:lnTo>
                <a:lnTo>
                  <a:pt x="2072437" y="692135"/>
                </a:lnTo>
                <a:lnTo>
                  <a:pt x="2078154" y="688327"/>
                </a:lnTo>
                <a:lnTo>
                  <a:pt x="2083552" y="684519"/>
                </a:lnTo>
                <a:lnTo>
                  <a:pt x="2089268" y="681346"/>
                </a:lnTo>
                <a:lnTo>
                  <a:pt x="2095302" y="678173"/>
                </a:lnTo>
                <a:lnTo>
                  <a:pt x="2101018" y="675952"/>
                </a:lnTo>
                <a:lnTo>
                  <a:pt x="2107370" y="673413"/>
                </a:lnTo>
                <a:lnTo>
                  <a:pt x="2113721" y="670875"/>
                </a:lnTo>
                <a:lnTo>
                  <a:pt x="2120390" y="669288"/>
                </a:lnTo>
                <a:lnTo>
                  <a:pt x="2127059" y="667702"/>
                </a:lnTo>
                <a:lnTo>
                  <a:pt x="2133728" y="666432"/>
                </a:lnTo>
                <a:lnTo>
                  <a:pt x="2140079" y="665798"/>
                </a:lnTo>
                <a:lnTo>
                  <a:pt x="2147065" y="665163"/>
                </a:lnTo>
                <a:close/>
                <a:moveTo>
                  <a:pt x="1426690" y="484188"/>
                </a:moveTo>
                <a:lnTo>
                  <a:pt x="1631151" y="484188"/>
                </a:lnTo>
                <a:lnTo>
                  <a:pt x="1634627" y="484505"/>
                </a:lnTo>
                <a:lnTo>
                  <a:pt x="1637787" y="484822"/>
                </a:lnTo>
                <a:lnTo>
                  <a:pt x="1640947" y="485773"/>
                </a:lnTo>
                <a:lnTo>
                  <a:pt x="1644107" y="486725"/>
                </a:lnTo>
                <a:lnTo>
                  <a:pt x="1646635" y="488310"/>
                </a:lnTo>
                <a:lnTo>
                  <a:pt x="1649479" y="489895"/>
                </a:lnTo>
                <a:lnTo>
                  <a:pt x="1652008" y="491798"/>
                </a:lnTo>
                <a:lnTo>
                  <a:pt x="1654536" y="493700"/>
                </a:lnTo>
                <a:lnTo>
                  <a:pt x="1656432" y="496237"/>
                </a:lnTo>
                <a:lnTo>
                  <a:pt x="1658328" y="498773"/>
                </a:lnTo>
                <a:lnTo>
                  <a:pt x="1659908" y="501310"/>
                </a:lnTo>
                <a:lnTo>
                  <a:pt x="1661488" y="504164"/>
                </a:lnTo>
                <a:lnTo>
                  <a:pt x="1662436" y="507334"/>
                </a:lnTo>
                <a:lnTo>
                  <a:pt x="1663068" y="510505"/>
                </a:lnTo>
                <a:lnTo>
                  <a:pt x="1663700" y="513676"/>
                </a:lnTo>
                <a:lnTo>
                  <a:pt x="1663700" y="517164"/>
                </a:lnTo>
                <a:lnTo>
                  <a:pt x="1663700" y="1389743"/>
                </a:lnTo>
                <a:lnTo>
                  <a:pt x="1663700" y="1393231"/>
                </a:lnTo>
                <a:lnTo>
                  <a:pt x="1663068" y="1396401"/>
                </a:lnTo>
                <a:lnTo>
                  <a:pt x="1662436" y="1399572"/>
                </a:lnTo>
                <a:lnTo>
                  <a:pt x="1661488" y="1402743"/>
                </a:lnTo>
                <a:lnTo>
                  <a:pt x="1659908" y="1405279"/>
                </a:lnTo>
                <a:lnTo>
                  <a:pt x="1658328" y="1408133"/>
                </a:lnTo>
                <a:lnTo>
                  <a:pt x="1656432" y="1410669"/>
                </a:lnTo>
                <a:lnTo>
                  <a:pt x="1654536" y="1413206"/>
                </a:lnTo>
                <a:lnTo>
                  <a:pt x="1652008" y="1415108"/>
                </a:lnTo>
                <a:lnTo>
                  <a:pt x="1649479" y="1417011"/>
                </a:lnTo>
                <a:lnTo>
                  <a:pt x="1646635" y="1418596"/>
                </a:lnTo>
                <a:lnTo>
                  <a:pt x="1644107" y="1420182"/>
                </a:lnTo>
                <a:lnTo>
                  <a:pt x="1640947" y="1421133"/>
                </a:lnTo>
                <a:lnTo>
                  <a:pt x="1637787" y="1421767"/>
                </a:lnTo>
                <a:lnTo>
                  <a:pt x="1634627" y="1422401"/>
                </a:lnTo>
                <a:lnTo>
                  <a:pt x="1631151" y="1422401"/>
                </a:lnTo>
                <a:lnTo>
                  <a:pt x="1426690" y="1422401"/>
                </a:lnTo>
                <a:lnTo>
                  <a:pt x="1423214" y="1422401"/>
                </a:lnTo>
                <a:lnTo>
                  <a:pt x="1420054" y="1421767"/>
                </a:lnTo>
                <a:lnTo>
                  <a:pt x="1416894" y="1421133"/>
                </a:lnTo>
                <a:lnTo>
                  <a:pt x="1413734" y="1420182"/>
                </a:lnTo>
                <a:lnTo>
                  <a:pt x="1411206" y="1418596"/>
                </a:lnTo>
                <a:lnTo>
                  <a:pt x="1408362" y="1417011"/>
                </a:lnTo>
                <a:lnTo>
                  <a:pt x="1405834" y="1415108"/>
                </a:lnTo>
                <a:lnTo>
                  <a:pt x="1403622" y="1413206"/>
                </a:lnTo>
                <a:lnTo>
                  <a:pt x="1401409" y="1410669"/>
                </a:lnTo>
                <a:lnTo>
                  <a:pt x="1399513" y="1408133"/>
                </a:lnTo>
                <a:lnTo>
                  <a:pt x="1397933" y="1405279"/>
                </a:lnTo>
                <a:lnTo>
                  <a:pt x="1396669" y="1402743"/>
                </a:lnTo>
                <a:lnTo>
                  <a:pt x="1395405" y="1399572"/>
                </a:lnTo>
                <a:lnTo>
                  <a:pt x="1394457" y="1396401"/>
                </a:lnTo>
                <a:lnTo>
                  <a:pt x="1394141" y="1393231"/>
                </a:lnTo>
                <a:lnTo>
                  <a:pt x="1393825" y="1389743"/>
                </a:lnTo>
                <a:lnTo>
                  <a:pt x="1393825" y="517164"/>
                </a:lnTo>
                <a:lnTo>
                  <a:pt x="1394141" y="513676"/>
                </a:lnTo>
                <a:lnTo>
                  <a:pt x="1394457" y="510505"/>
                </a:lnTo>
                <a:lnTo>
                  <a:pt x="1395405" y="507334"/>
                </a:lnTo>
                <a:lnTo>
                  <a:pt x="1396669" y="504164"/>
                </a:lnTo>
                <a:lnTo>
                  <a:pt x="1397933" y="501310"/>
                </a:lnTo>
                <a:lnTo>
                  <a:pt x="1399513" y="498773"/>
                </a:lnTo>
                <a:lnTo>
                  <a:pt x="1401409" y="496237"/>
                </a:lnTo>
                <a:lnTo>
                  <a:pt x="1403622" y="493700"/>
                </a:lnTo>
                <a:lnTo>
                  <a:pt x="1405834" y="491798"/>
                </a:lnTo>
                <a:lnTo>
                  <a:pt x="1408362" y="489895"/>
                </a:lnTo>
                <a:lnTo>
                  <a:pt x="1411206" y="488310"/>
                </a:lnTo>
                <a:lnTo>
                  <a:pt x="1413734" y="486725"/>
                </a:lnTo>
                <a:lnTo>
                  <a:pt x="1416894" y="485773"/>
                </a:lnTo>
                <a:lnTo>
                  <a:pt x="1420054" y="484822"/>
                </a:lnTo>
                <a:lnTo>
                  <a:pt x="1423214" y="484505"/>
                </a:lnTo>
                <a:lnTo>
                  <a:pt x="1426690" y="484188"/>
                </a:lnTo>
                <a:close/>
                <a:moveTo>
                  <a:pt x="183794" y="0"/>
                </a:moveTo>
                <a:lnTo>
                  <a:pt x="193952" y="0"/>
                </a:lnTo>
                <a:lnTo>
                  <a:pt x="2827060" y="0"/>
                </a:lnTo>
                <a:lnTo>
                  <a:pt x="2837218" y="0"/>
                </a:lnTo>
                <a:lnTo>
                  <a:pt x="2847059" y="952"/>
                </a:lnTo>
                <a:lnTo>
                  <a:pt x="2856582" y="2539"/>
                </a:lnTo>
                <a:lnTo>
                  <a:pt x="2866105" y="4443"/>
                </a:lnTo>
                <a:lnTo>
                  <a:pt x="2875628" y="6982"/>
                </a:lnTo>
                <a:lnTo>
                  <a:pt x="2884516" y="10156"/>
                </a:lnTo>
                <a:lnTo>
                  <a:pt x="2893721" y="13964"/>
                </a:lnTo>
                <a:lnTo>
                  <a:pt x="2902292" y="17773"/>
                </a:lnTo>
                <a:lnTo>
                  <a:pt x="2911180" y="22851"/>
                </a:lnTo>
                <a:lnTo>
                  <a:pt x="2919433" y="27611"/>
                </a:lnTo>
                <a:lnTo>
                  <a:pt x="2927369" y="33324"/>
                </a:lnTo>
                <a:lnTo>
                  <a:pt x="2935623" y="39036"/>
                </a:lnTo>
                <a:lnTo>
                  <a:pt x="2942924" y="45384"/>
                </a:lnTo>
                <a:lnTo>
                  <a:pt x="2950225" y="52366"/>
                </a:lnTo>
                <a:lnTo>
                  <a:pt x="2957525" y="59665"/>
                </a:lnTo>
                <a:lnTo>
                  <a:pt x="2964192" y="67282"/>
                </a:lnTo>
                <a:lnTo>
                  <a:pt x="2970540" y="74899"/>
                </a:lnTo>
                <a:lnTo>
                  <a:pt x="2976571" y="83468"/>
                </a:lnTo>
                <a:lnTo>
                  <a:pt x="2982285" y="92037"/>
                </a:lnTo>
                <a:lnTo>
                  <a:pt x="2987682" y="101240"/>
                </a:lnTo>
                <a:lnTo>
                  <a:pt x="2992761" y="110444"/>
                </a:lnTo>
                <a:lnTo>
                  <a:pt x="2997522" y="119965"/>
                </a:lnTo>
                <a:lnTo>
                  <a:pt x="3001649" y="130121"/>
                </a:lnTo>
                <a:lnTo>
                  <a:pt x="3005458" y="140276"/>
                </a:lnTo>
                <a:lnTo>
                  <a:pt x="3008950" y="150749"/>
                </a:lnTo>
                <a:lnTo>
                  <a:pt x="3012124" y="161540"/>
                </a:lnTo>
                <a:lnTo>
                  <a:pt x="3014663" y="172330"/>
                </a:lnTo>
                <a:lnTo>
                  <a:pt x="3016885" y="183438"/>
                </a:lnTo>
                <a:lnTo>
                  <a:pt x="3018473" y="194546"/>
                </a:lnTo>
                <a:lnTo>
                  <a:pt x="3019742" y="205971"/>
                </a:lnTo>
                <a:lnTo>
                  <a:pt x="3020695" y="218031"/>
                </a:lnTo>
                <a:lnTo>
                  <a:pt x="3021012" y="229774"/>
                </a:lnTo>
                <a:lnTo>
                  <a:pt x="3021012" y="1276768"/>
                </a:lnTo>
                <a:lnTo>
                  <a:pt x="3013711" y="1272642"/>
                </a:lnTo>
                <a:lnTo>
                  <a:pt x="3006410" y="1268833"/>
                </a:lnTo>
                <a:lnTo>
                  <a:pt x="2999109" y="1265342"/>
                </a:lnTo>
                <a:lnTo>
                  <a:pt x="2991808" y="1262169"/>
                </a:lnTo>
                <a:lnTo>
                  <a:pt x="2983872" y="1258995"/>
                </a:lnTo>
                <a:lnTo>
                  <a:pt x="2976254" y="1256139"/>
                </a:lnTo>
                <a:lnTo>
                  <a:pt x="2968318" y="1253282"/>
                </a:lnTo>
                <a:lnTo>
                  <a:pt x="2960382" y="1251061"/>
                </a:lnTo>
                <a:lnTo>
                  <a:pt x="2952129" y="1248839"/>
                </a:lnTo>
                <a:lnTo>
                  <a:pt x="2944193" y="1247252"/>
                </a:lnTo>
                <a:lnTo>
                  <a:pt x="2935940" y="1245348"/>
                </a:lnTo>
                <a:lnTo>
                  <a:pt x="2927369" y="1244079"/>
                </a:lnTo>
                <a:lnTo>
                  <a:pt x="2919116" y="1242809"/>
                </a:lnTo>
                <a:lnTo>
                  <a:pt x="2910863" y="1242175"/>
                </a:lnTo>
                <a:lnTo>
                  <a:pt x="2901975" y="1241540"/>
                </a:lnTo>
                <a:lnTo>
                  <a:pt x="2893404" y="1241540"/>
                </a:lnTo>
                <a:lnTo>
                  <a:pt x="2646123" y="1213294"/>
                </a:lnTo>
                <a:lnTo>
                  <a:pt x="2646123" y="313876"/>
                </a:lnTo>
                <a:lnTo>
                  <a:pt x="374889" y="313876"/>
                </a:lnTo>
                <a:lnTo>
                  <a:pt x="374889" y="1959424"/>
                </a:lnTo>
                <a:lnTo>
                  <a:pt x="1610021" y="1959424"/>
                </a:lnTo>
                <a:lnTo>
                  <a:pt x="1923646" y="2273300"/>
                </a:lnTo>
                <a:lnTo>
                  <a:pt x="193952" y="2273300"/>
                </a:lnTo>
                <a:lnTo>
                  <a:pt x="183794" y="2273300"/>
                </a:lnTo>
                <a:lnTo>
                  <a:pt x="173953" y="2272348"/>
                </a:lnTo>
                <a:lnTo>
                  <a:pt x="164113" y="2270761"/>
                </a:lnTo>
                <a:lnTo>
                  <a:pt x="154908" y="2268857"/>
                </a:lnTo>
                <a:lnTo>
                  <a:pt x="145385" y="2266318"/>
                </a:lnTo>
                <a:lnTo>
                  <a:pt x="136496" y="2263144"/>
                </a:lnTo>
                <a:lnTo>
                  <a:pt x="127291" y="2259336"/>
                </a:lnTo>
                <a:lnTo>
                  <a:pt x="118720" y="2255528"/>
                </a:lnTo>
                <a:lnTo>
                  <a:pt x="109832" y="2250450"/>
                </a:lnTo>
                <a:lnTo>
                  <a:pt x="101579" y="2245689"/>
                </a:lnTo>
                <a:lnTo>
                  <a:pt x="93326" y="2240294"/>
                </a:lnTo>
                <a:lnTo>
                  <a:pt x="85390" y="2234264"/>
                </a:lnTo>
                <a:lnTo>
                  <a:pt x="77771" y="2227917"/>
                </a:lnTo>
                <a:lnTo>
                  <a:pt x="70470" y="2220935"/>
                </a:lnTo>
                <a:lnTo>
                  <a:pt x="63487" y="2213635"/>
                </a:lnTo>
                <a:lnTo>
                  <a:pt x="56821" y="2206018"/>
                </a:lnTo>
                <a:lnTo>
                  <a:pt x="50472" y="2198402"/>
                </a:lnTo>
                <a:lnTo>
                  <a:pt x="44441" y="2189833"/>
                </a:lnTo>
                <a:lnTo>
                  <a:pt x="38727" y="2181264"/>
                </a:lnTo>
                <a:lnTo>
                  <a:pt x="33013" y="2172060"/>
                </a:lnTo>
                <a:lnTo>
                  <a:pt x="28252" y="2162856"/>
                </a:lnTo>
                <a:lnTo>
                  <a:pt x="23490" y="2153335"/>
                </a:lnTo>
                <a:lnTo>
                  <a:pt x="19364" y="2143180"/>
                </a:lnTo>
                <a:lnTo>
                  <a:pt x="15237" y="2133024"/>
                </a:lnTo>
                <a:lnTo>
                  <a:pt x="11745" y="2122551"/>
                </a:lnTo>
                <a:lnTo>
                  <a:pt x="8888" y="2112078"/>
                </a:lnTo>
                <a:lnTo>
                  <a:pt x="6349" y="2100970"/>
                </a:lnTo>
                <a:lnTo>
                  <a:pt x="3809" y="2089862"/>
                </a:lnTo>
                <a:lnTo>
                  <a:pt x="2540" y="2078754"/>
                </a:lnTo>
                <a:lnTo>
                  <a:pt x="952" y="2067329"/>
                </a:lnTo>
                <a:lnTo>
                  <a:pt x="318" y="2055269"/>
                </a:lnTo>
                <a:lnTo>
                  <a:pt x="0" y="2043844"/>
                </a:lnTo>
                <a:lnTo>
                  <a:pt x="0" y="229774"/>
                </a:lnTo>
                <a:lnTo>
                  <a:pt x="318" y="218031"/>
                </a:lnTo>
                <a:lnTo>
                  <a:pt x="952" y="205971"/>
                </a:lnTo>
                <a:lnTo>
                  <a:pt x="2540" y="194546"/>
                </a:lnTo>
                <a:lnTo>
                  <a:pt x="3809" y="183438"/>
                </a:lnTo>
                <a:lnTo>
                  <a:pt x="6349" y="172330"/>
                </a:lnTo>
                <a:lnTo>
                  <a:pt x="8888" y="161540"/>
                </a:lnTo>
                <a:lnTo>
                  <a:pt x="11745" y="150749"/>
                </a:lnTo>
                <a:lnTo>
                  <a:pt x="15237" y="140276"/>
                </a:lnTo>
                <a:lnTo>
                  <a:pt x="19364" y="130121"/>
                </a:lnTo>
                <a:lnTo>
                  <a:pt x="23490" y="119965"/>
                </a:lnTo>
                <a:lnTo>
                  <a:pt x="28252" y="110444"/>
                </a:lnTo>
                <a:lnTo>
                  <a:pt x="33013" y="101240"/>
                </a:lnTo>
                <a:lnTo>
                  <a:pt x="38727" y="92037"/>
                </a:lnTo>
                <a:lnTo>
                  <a:pt x="44441" y="83468"/>
                </a:lnTo>
                <a:lnTo>
                  <a:pt x="50472" y="74899"/>
                </a:lnTo>
                <a:lnTo>
                  <a:pt x="56821" y="67282"/>
                </a:lnTo>
                <a:lnTo>
                  <a:pt x="63487" y="59665"/>
                </a:lnTo>
                <a:lnTo>
                  <a:pt x="70470" y="52366"/>
                </a:lnTo>
                <a:lnTo>
                  <a:pt x="77771" y="45384"/>
                </a:lnTo>
                <a:lnTo>
                  <a:pt x="85390" y="39036"/>
                </a:lnTo>
                <a:lnTo>
                  <a:pt x="93326" y="33324"/>
                </a:lnTo>
                <a:lnTo>
                  <a:pt x="101579" y="27611"/>
                </a:lnTo>
                <a:lnTo>
                  <a:pt x="109832" y="22851"/>
                </a:lnTo>
                <a:lnTo>
                  <a:pt x="118720" y="17773"/>
                </a:lnTo>
                <a:lnTo>
                  <a:pt x="127291" y="13964"/>
                </a:lnTo>
                <a:lnTo>
                  <a:pt x="136496" y="10156"/>
                </a:lnTo>
                <a:lnTo>
                  <a:pt x="145385" y="6982"/>
                </a:lnTo>
                <a:lnTo>
                  <a:pt x="154908" y="4443"/>
                </a:lnTo>
                <a:lnTo>
                  <a:pt x="164113" y="2539"/>
                </a:lnTo>
                <a:lnTo>
                  <a:pt x="173953" y="952"/>
                </a:lnTo>
                <a:lnTo>
                  <a:pt x="183794" y="0"/>
                </a:lnTo>
                <a:close/>
              </a:path>
            </a:pathLst>
          </a:custGeom>
          <a:solidFill>
            <a:schemeClr val="bg1"/>
          </a:solidFill>
          <a:ln>
            <a:noFill/>
          </a:ln>
          <a:effectLst>
            <a:outerShdw blurRad="50800" dist="38100" dir="2700000" algn="tl" rotWithShape="0">
              <a:prstClr val="black">
                <a:alpha val="40000"/>
              </a:prstClr>
            </a:outerShdw>
          </a:effectLst>
        </p:spPr>
        <p:txBody>
          <a:bodyPr anchor="ctr">
            <a:scene3d>
              <a:camera prst="orthographicFront"/>
              <a:lightRig rig="threePt" dir="t"/>
            </a:scene3d>
            <a:sp3d>
              <a:contourClr>
                <a:srgbClr val="FFFFFF"/>
              </a:contourClr>
            </a:sp3d>
          </a:bodyPr>
          <a:lstStyle/>
          <a:p>
            <a:pPr algn="ctr">
              <a:defRPr/>
            </a:pPr>
            <a:endParaRPr lang="zh-CN" altLang="en-US">
              <a:solidFill>
                <a:schemeClr val="bg1"/>
              </a:solidFill>
              <a:latin typeface="微软雅黑" panose="020B0503020204020204" pitchFamily="34" charset="-122"/>
              <a:ea typeface="微软雅黑" panose="020B0503020204020204" pitchFamily="34" charset="-122"/>
            </a:endParaRPr>
          </a:p>
        </p:txBody>
      </p:sp>
      <p:sp>
        <p:nvSpPr>
          <p:cNvPr id="11" name="矩形 10"/>
          <p:cNvSpPr/>
          <p:nvPr/>
        </p:nvSpPr>
        <p:spPr>
          <a:xfrm flipV="1">
            <a:off x="913011" y="858085"/>
            <a:ext cx="11282162"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4" name="矩形 5"/>
          <p:cNvSpPr/>
          <p:nvPr/>
        </p:nvSpPr>
        <p:spPr>
          <a:xfrm>
            <a:off x="9976569" y="6493142"/>
            <a:ext cx="1018294" cy="111815"/>
          </a:xfrm>
          <a:custGeom>
            <a:avLst/>
            <a:gdLst>
              <a:gd name="connsiteX0" fmla="*/ 0 w 926584"/>
              <a:gd name="connsiteY0" fmla="*/ 0 h 118098"/>
              <a:gd name="connsiteX1" fmla="*/ 926584 w 926584"/>
              <a:gd name="connsiteY1" fmla="*/ 0 h 118098"/>
              <a:gd name="connsiteX2" fmla="*/ 926584 w 926584"/>
              <a:gd name="connsiteY2" fmla="*/ 118098 h 118098"/>
              <a:gd name="connsiteX3" fmla="*/ 0 w 926584"/>
              <a:gd name="connsiteY3" fmla="*/ 118098 h 118098"/>
              <a:gd name="connsiteX4" fmla="*/ 0 w 926584"/>
              <a:gd name="connsiteY4" fmla="*/ 0 h 118098"/>
              <a:gd name="connsiteX0-1" fmla="*/ 55821 w 982405"/>
              <a:gd name="connsiteY0-2" fmla="*/ 0 h 144680"/>
              <a:gd name="connsiteX1-3" fmla="*/ 982405 w 982405"/>
              <a:gd name="connsiteY1-4" fmla="*/ 0 h 144680"/>
              <a:gd name="connsiteX2-5" fmla="*/ 982405 w 982405"/>
              <a:gd name="connsiteY2-6" fmla="*/ 118098 h 144680"/>
              <a:gd name="connsiteX3-7" fmla="*/ 0 w 982405"/>
              <a:gd name="connsiteY3-8" fmla="*/ 144680 h 144680"/>
              <a:gd name="connsiteX4-9" fmla="*/ 55821 w 982405"/>
              <a:gd name="connsiteY4-10" fmla="*/ 0 h 144680"/>
              <a:gd name="connsiteX0-11" fmla="*/ 55821 w 998354"/>
              <a:gd name="connsiteY0-12" fmla="*/ 0 h 147338"/>
              <a:gd name="connsiteX1-13" fmla="*/ 982405 w 998354"/>
              <a:gd name="connsiteY1-14" fmla="*/ 0 h 147338"/>
              <a:gd name="connsiteX2-15" fmla="*/ 998354 w 998354"/>
              <a:gd name="connsiteY2-16" fmla="*/ 147338 h 147338"/>
              <a:gd name="connsiteX3-17" fmla="*/ 0 w 998354"/>
              <a:gd name="connsiteY3-18" fmla="*/ 144680 h 147338"/>
              <a:gd name="connsiteX4-19" fmla="*/ 55821 w 998354"/>
              <a:gd name="connsiteY4-20" fmla="*/ 0 h 147338"/>
              <a:gd name="connsiteX0-21" fmla="*/ 84307 w 1026840"/>
              <a:gd name="connsiteY0-22" fmla="*/ 0 h 150534"/>
              <a:gd name="connsiteX1-23" fmla="*/ 1010891 w 1026840"/>
              <a:gd name="connsiteY1-24" fmla="*/ 0 h 150534"/>
              <a:gd name="connsiteX2-25" fmla="*/ 1026840 w 1026840"/>
              <a:gd name="connsiteY2-26" fmla="*/ 147338 h 150534"/>
              <a:gd name="connsiteX3-27" fmla="*/ 0 w 1026840"/>
              <a:gd name="connsiteY3-28" fmla="*/ 150534 h 150534"/>
              <a:gd name="connsiteX4-29" fmla="*/ 84307 w 1026840"/>
              <a:gd name="connsiteY4-30" fmla="*/ 0 h 150534"/>
              <a:gd name="connsiteX0-31" fmla="*/ 84307 w 1021143"/>
              <a:gd name="connsiteY0-32" fmla="*/ 0 h 153193"/>
              <a:gd name="connsiteX1-33" fmla="*/ 1010891 w 1021143"/>
              <a:gd name="connsiteY1-34" fmla="*/ 0 h 153193"/>
              <a:gd name="connsiteX2-35" fmla="*/ 1021143 w 1021143"/>
              <a:gd name="connsiteY2-36" fmla="*/ 153193 h 153193"/>
              <a:gd name="connsiteX3-37" fmla="*/ 0 w 1021143"/>
              <a:gd name="connsiteY3-38" fmla="*/ 150534 h 153193"/>
              <a:gd name="connsiteX4-39" fmla="*/ 84307 w 1021143"/>
              <a:gd name="connsiteY4-40" fmla="*/ 0 h 153193"/>
              <a:gd name="connsiteX0-41" fmla="*/ 92853 w 1021143"/>
              <a:gd name="connsiteY0-42" fmla="*/ 0 h 153193"/>
              <a:gd name="connsiteX1-43" fmla="*/ 1010891 w 1021143"/>
              <a:gd name="connsiteY1-44" fmla="*/ 0 h 153193"/>
              <a:gd name="connsiteX2-45" fmla="*/ 1021143 w 1021143"/>
              <a:gd name="connsiteY2-46" fmla="*/ 153193 h 153193"/>
              <a:gd name="connsiteX3-47" fmla="*/ 0 w 1021143"/>
              <a:gd name="connsiteY3-48" fmla="*/ 150534 h 153193"/>
              <a:gd name="connsiteX4-49" fmla="*/ 92853 w 1021143"/>
              <a:gd name="connsiteY4-50" fmla="*/ 0 h 153193"/>
              <a:gd name="connsiteX0-51" fmla="*/ 90004 w 1018294"/>
              <a:gd name="connsiteY0-52" fmla="*/ 0 h 153193"/>
              <a:gd name="connsiteX1-53" fmla="*/ 1008042 w 1018294"/>
              <a:gd name="connsiteY1-54" fmla="*/ 0 h 153193"/>
              <a:gd name="connsiteX2-55" fmla="*/ 1018294 w 1018294"/>
              <a:gd name="connsiteY2-56" fmla="*/ 153193 h 153193"/>
              <a:gd name="connsiteX3-57" fmla="*/ 0 w 1018294"/>
              <a:gd name="connsiteY3-58" fmla="*/ 142728 h 153193"/>
              <a:gd name="connsiteX4-59" fmla="*/ 90004 w 1018294"/>
              <a:gd name="connsiteY4-60" fmla="*/ 0 h 153193"/>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018294" h="153193">
                <a:moveTo>
                  <a:pt x="90004" y="0"/>
                </a:moveTo>
                <a:lnTo>
                  <a:pt x="1008042" y="0"/>
                </a:lnTo>
                <a:lnTo>
                  <a:pt x="1018294" y="153193"/>
                </a:lnTo>
                <a:lnTo>
                  <a:pt x="0" y="142728"/>
                </a:lnTo>
                <a:lnTo>
                  <a:pt x="90004" y="0"/>
                </a:lnTo>
                <a:close/>
              </a:path>
            </a:pathLst>
          </a:cu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矩形 44"/>
          <p:cNvSpPr/>
          <p:nvPr/>
        </p:nvSpPr>
        <p:spPr>
          <a:xfrm>
            <a:off x="10067547" y="6500520"/>
            <a:ext cx="1646664" cy="392242"/>
          </a:xfrm>
          <a:prstGeom prst="rect">
            <a:avLst/>
          </a:prstGeom>
          <a:gradFill>
            <a:gsLst>
              <a:gs pos="0">
                <a:srgbClr val="0E1A40"/>
              </a:gs>
              <a:gs pos="100000">
                <a:srgbClr val="2F5EB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52" name="图片 51"/>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9028520" y="1115627"/>
            <a:ext cx="2685691" cy="4727306"/>
          </a:xfrm>
          <a:prstGeom prst="rect">
            <a:avLst/>
          </a:prstGeom>
        </p:spPr>
      </p:pic>
      <p:pic>
        <p:nvPicPr>
          <p:cNvPr id="32" name="图片 3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19015" y="1115627"/>
            <a:ext cx="2685691" cy="4727306"/>
          </a:xfrm>
          <a:prstGeom prst="rect">
            <a:avLst/>
          </a:prstGeom>
        </p:spPr>
      </p:pic>
      <p:sp>
        <p:nvSpPr>
          <p:cNvPr id="6" name="矩形 5"/>
          <p:cNvSpPr/>
          <p:nvPr/>
        </p:nvSpPr>
        <p:spPr>
          <a:xfrm>
            <a:off x="5991193" y="2458542"/>
            <a:ext cx="2541333" cy="73073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TextBox 7"/>
          <p:cNvSpPr>
            <a:spLocks noChangeArrowheads="1"/>
          </p:cNvSpPr>
          <p:nvPr/>
        </p:nvSpPr>
        <p:spPr bwMode="auto">
          <a:xfrm>
            <a:off x="6735445" y="5977890"/>
            <a:ext cx="1052830" cy="2768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lvl="0">
              <a:defRPr/>
            </a:pPr>
            <a:r>
              <a:rPr lang="zh-CN" altLang="en-US" dirty="0">
                <a:latin typeface="微软雅黑" panose="020B0503020204020204" pitchFamily="34" charset="-122"/>
                <a:ea typeface="微软雅黑" panose="020B0503020204020204" pitchFamily="34" charset="-122"/>
                <a:sym typeface="+mn-ea"/>
              </a:rPr>
              <a:t>Figure</a:t>
            </a:r>
            <a:r>
              <a:rPr lang="en-US" altLang="zh-CN" dirty="0">
                <a:latin typeface="微软雅黑" panose="020B0503020204020204" pitchFamily="34" charset="-122"/>
                <a:ea typeface="微软雅黑" panose="020B0503020204020204" pitchFamily="34" charset="-122"/>
                <a:sym typeface="+mn-ea"/>
              </a:rPr>
              <a:t> 2</a:t>
            </a:r>
            <a:endParaRPr lang="en-US" altLang="zh-CN" dirty="0">
              <a:latin typeface="微软雅黑" panose="020B0503020204020204" pitchFamily="34" charset="-122"/>
              <a:ea typeface="微软雅黑" panose="020B0503020204020204" pitchFamily="34" charset="-122"/>
            </a:endParaRPr>
          </a:p>
        </p:txBody>
      </p:sp>
      <p:sp>
        <p:nvSpPr>
          <p:cNvPr id="40" name="TextBox 7"/>
          <p:cNvSpPr>
            <a:spLocks noChangeArrowheads="1"/>
          </p:cNvSpPr>
          <p:nvPr/>
        </p:nvSpPr>
        <p:spPr bwMode="auto">
          <a:xfrm>
            <a:off x="842850" y="1740896"/>
            <a:ext cx="4652352" cy="323151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numCol="1" anchor="t">
            <a:spAutoFit/>
          </a:bodyPr>
          <a:lstStyle/>
          <a:p>
            <a:pPr>
              <a:defRPr/>
            </a:pPr>
            <a:r>
              <a:rPr lang="en-US" altLang="zh-CN" sz="1400" dirty="0">
                <a:solidFill>
                  <a:schemeClr val="tx2"/>
                </a:solidFill>
                <a:latin typeface="微软雅黑" panose="020B0503020204020204" pitchFamily="34" charset="-122"/>
                <a:ea typeface="微软雅黑" panose="020B0503020204020204" pitchFamily="34" charset="-122"/>
              </a:rPr>
              <a:t>2</a:t>
            </a:r>
            <a:r>
              <a:rPr lang="zh-CN" altLang="en-US" sz="1400" dirty="0">
                <a:solidFill>
                  <a:schemeClr val="tx2"/>
                </a:solidFill>
                <a:latin typeface="微软雅黑" panose="020B0503020204020204" pitchFamily="34" charset="-122"/>
                <a:ea typeface="微软雅黑" panose="020B0503020204020204" pitchFamily="34" charset="-122"/>
              </a:rPr>
              <a:t>、Installation instructions for cell phone: Installation on mobile phone, only Android users are supported for the time being. Send the APK file (Figure 1) that needs to be installed to your cell phone to install the application on your cell phone. After successful installation, three software will be installed on the phone: VNC Viewer, 调试助手 and OpenVPN for Android (the software will not be displayed on the interface of some phones.) Note: After the installation, you need to set the "OpenVPN for Android" software to be allowed to start and run in the background, and the "Debugging Assistant" software to run in the background. Please refer to the document "2021_技术部_手机关联启动VPN教程V1.0_0526.pptx" for the steps of allowing the associated startup.</a:t>
            </a:r>
            <a:endParaRPr lang="zh-CN" altLang="en-US" sz="1400" dirty="0">
              <a:solidFill>
                <a:schemeClr val="tx2"/>
              </a:solidFill>
              <a:latin typeface="微软雅黑" panose="020B0503020204020204" pitchFamily="34" charset="-122"/>
              <a:ea typeface="微软雅黑" panose="020B0503020204020204" pitchFamily="34" charset="-122"/>
            </a:endParaRPr>
          </a:p>
        </p:txBody>
      </p:sp>
      <p:sp>
        <p:nvSpPr>
          <p:cNvPr id="41" name="TextBox 7"/>
          <p:cNvSpPr>
            <a:spLocks noChangeArrowheads="1"/>
          </p:cNvSpPr>
          <p:nvPr/>
        </p:nvSpPr>
        <p:spPr bwMode="auto">
          <a:xfrm>
            <a:off x="2621280" y="6001385"/>
            <a:ext cx="965835" cy="2768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lvl="0">
              <a:defRPr/>
            </a:pPr>
            <a:r>
              <a:rPr lang="zh-CN" altLang="en-US" dirty="0">
                <a:latin typeface="微软雅黑" panose="020B0503020204020204" pitchFamily="34" charset="-122"/>
                <a:ea typeface="微软雅黑" panose="020B0503020204020204" pitchFamily="34" charset="-122"/>
              </a:rPr>
              <a:t>Figure</a:t>
            </a:r>
            <a:r>
              <a:rPr lang="en-US" altLang="zh-CN" dirty="0">
                <a:latin typeface="微软雅黑" panose="020B0503020204020204" pitchFamily="34" charset="-122"/>
                <a:ea typeface="微软雅黑" panose="020B0503020204020204" pitchFamily="34" charset="-122"/>
              </a:rPr>
              <a:t> 1</a:t>
            </a:r>
            <a:endParaRPr lang="en-US" altLang="zh-CN" dirty="0">
              <a:latin typeface="微软雅黑" panose="020B0503020204020204" pitchFamily="34" charset="-122"/>
              <a:ea typeface="微软雅黑" panose="020B0503020204020204" pitchFamily="34" charset="-122"/>
            </a:endParaRPr>
          </a:p>
        </p:txBody>
      </p:sp>
      <p:sp>
        <p:nvSpPr>
          <p:cNvPr id="42" name="文本框 9"/>
          <p:cNvSpPr txBox="1"/>
          <p:nvPr/>
        </p:nvSpPr>
        <p:spPr>
          <a:xfrm>
            <a:off x="984885" y="175895"/>
            <a:ext cx="3815715" cy="437515"/>
          </a:xfrm>
          <a:prstGeom prst="rect">
            <a:avLst/>
          </a:prstGeom>
          <a:noFill/>
        </p:spPr>
        <p:txBody>
          <a:bodyPr wrap="square" lIns="68580" tIns="34290" rIns="68580" bIns="34290" rtlCol="0">
            <a:spAutoFit/>
          </a:bodyPr>
          <a:lstStyle/>
          <a:p>
            <a:r>
              <a:rPr sz="2400" b="1" dirty="0">
                <a:solidFill>
                  <a:srgbClr val="1E497D"/>
                </a:solidFill>
                <a:latin typeface="微软雅黑" panose="020B0503020204020204" pitchFamily="34" charset="-122"/>
                <a:ea typeface="微软雅黑" panose="020B0503020204020204" pitchFamily="34" charset="-122"/>
                <a:sym typeface="微软雅黑" panose="020B0503020204020204" pitchFamily="34" charset="-122"/>
              </a:rPr>
              <a:t>Debugging Assistant</a:t>
            </a:r>
            <a:endParaRPr sz="2400" b="1" dirty="0">
              <a:solidFill>
                <a:srgbClr val="1E497D"/>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6" name="TextBox 7"/>
          <p:cNvSpPr>
            <a:spLocks noChangeArrowheads="1"/>
          </p:cNvSpPr>
          <p:nvPr/>
        </p:nvSpPr>
        <p:spPr bwMode="auto">
          <a:xfrm>
            <a:off x="1578979" y="1148189"/>
            <a:ext cx="3153656" cy="3077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lvl="0"/>
            <a:r>
              <a:rPr lang="zh-CN" altLang="en-US" sz="2000" b="1" dirty="0">
                <a:solidFill>
                  <a:srgbClr val="1E497D"/>
                </a:solidFill>
                <a:latin typeface="微软雅黑" panose="020B0503020204020204" pitchFamily="34" charset="-122"/>
                <a:ea typeface="微软雅黑" panose="020B0503020204020204" pitchFamily="34" charset="-122"/>
              </a:rPr>
              <a:t>二、安装说明</a:t>
            </a:r>
            <a:endParaRPr lang="zh-CN" altLang="en-US" sz="2000" b="1" dirty="0">
              <a:solidFill>
                <a:srgbClr val="1E497D"/>
              </a:solidFill>
              <a:latin typeface="微软雅黑" panose="020B0503020204020204" pitchFamily="34" charset="-122"/>
              <a:ea typeface="微软雅黑" panose="020B0503020204020204" pitchFamily="34" charset="-122"/>
            </a:endParaRPr>
          </a:p>
        </p:txBody>
      </p:sp>
      <p:sp>
        <p:nvSpPr>
          <p:cNvPr id="43" name="圆角矩形 44"/>
          <p:cNvSpPr/>
          <p:nvPr/>
        </p:nvSpPr>
        <p:spPr>
          <a:xfrm>
            <a:off x="1143177" y="1066528"/>
            <a:ext cx="3226218" cy="467045"/>
          </a:xfrm>
          <a:prstGeom prst="roundRect">
            <a:avLst>
              <a:gd name="adj" fmla="val 50000"/>
            </a:avLst>
          </a:prstGeom>
          <a:noFill/>
          <a:ln>
            <a:solidFill>
              <a:srgbClr val="2F5EB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solidFill>
                <a:srgbClr val="2F5EB0"/>
              </a:solidFill>
              <a:latin typeface="微软雅黑" panose="020B0503020204020204" pitchFamily="34" charset="-122"/>
              <a:ea typeface="微软雅黑" panose="020B0503020204020204" pitchFamily="34" charset="-122"/>
            </a:endParaRPr>
          </a:p>
        </p:txBody>
      </p:sp>
      <p:grpSp>
        <p:nvGrpSpPr>
          <p:cNvPr id="47" name="组合 46"/>
          <p:cNvGrpSpPr/>
          <p:nvPr/>
        </p:nvGrpSpPr>
        <p:grpSpPr>
          <a:xfrm>
            <a:off x="841003" y="971301"/>
            <a:ext cx="657499" cy="657499"/>
            <a:chOff x="6961683" y="1619373"/>
            <a:chExt cx="657499" cy="657499"/>
          </a:xfrm>
        </p:grpSpPr>
        <p:sp>
          <p:nvSpPr>
            <p:cNvPr id="48" name="椭圆 47"/>
            <p:cNvSpPr/>
            <p:nvPr/>
          </p:nvSpPr>
          <p:spPr>
            <a:xfrm>
              <a:off x="6961683" y="1619373"/>
              <a:ext cx="657499" cy="657499"/>
            </a:xfrm>
            <a:prstGeom prst="ellipse">
              <a:avLst/>
            </a:prstGeom>
            <a:solidFill>
              <a:srgbClr val="2F5EB0"/>
            </a:solidFill>
            <a:ln w="28575">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solidFill>
                  <a:srgbClr val="2F5EB0"/>
                </a:solidFill>
                <a:latin typeface="微软雅黑" panose="020B0503020204020204" pitchFamily="34" charset="-122"/>
                <a:ea typeface="微软雅黑" panose="020B0503020204020204" pitchFamily="34" charset="-122"/>
              </a:endParaRPr>
            </a:p>
          </p:txBody>
        </p:sp>
        <p:grpSp>
          <p:nvGrpSpPr>
            <p:cNvPr id="49" name="组合 48"/>
            <p:cNvGrpSpPr/>
            <p:nvPr/>
          </p:nvGrpSpPr>
          <p:grpSpPr>
            <a:xfrm>
              <a:off x="7144192" y="1817619"/>
              <a:ext cx="357058" cy="261006"/>
              <a:chOff x="7599343" y="3871727"/>
              <a:chExt cx="790674" cy="577975"/>
            </a:xfrm>
            <a:solidFill>
              <a:schemeClr val="bg1"/>
            </a:solidFill>
            <a:effectLst/>
          </p:grpSpPr>
          <p:sp>
            <p:nvSpPr>
              <p:cNvPr id="50" name="任意多边形 85"/>
              <p:cNvSpPr>
                <a:spLocks noChangeArrowheads="1"/>
              </p:cNvSpPr>
              <p:nvPr/>
            </p:nvSpPr>
            <p:spPr bwMode="auto">
              <a:xfrm>
                <a:off x="7622726" y="3973484"/>
                <a:ext cx="628785" cy="476218"/>
              </a:xfrm>
              <a:custGeom>
                <a:avLst/>
                <a:gdLst>
                  <a:gd name="T0" fmla="*/ 96105 w 628567"/>
                  <a:gd name="T1" fmla="*/ 192304 h 476598"/>
                  <a:gd name="T2" fmla="*/ 96105 w 628567"/>
                  <a:gd name="T3" fmla="*/ 476598 h 476598"/>
                  <a:gd name="T4" fmla="*/ 0 w 628567"/>
                  <a:gd name="T5" fmla="*/ 476598 h 476598"/>
                  <a:gd name="T6" fmla="*/ 0 w 628567"/>
                  <a:gd name="T7" fmla="*/ 267440 h 476598"/>
                  <a:gd name="T8" fmla="*/ 451079 w 628567"/>
                  <a:gd name="T9" fmla="*/ 149738 h 476598"/>
                  <a:gd name="T10" fmla="*/ 451079 w 628567"/>
                  <a:gd name="T11" fmla="*/ 476598 h 476598"/>
                  <a:gd name="T12" fmla="*/ 354974 w 628567"/>
                  <a:gd name="T13" fmla="*/ 476598 h 476598"/>
                  <a:gd name="T14" fmla="*/ 354974 w 628567"/>
                  <a:gd name="T15" fmla="*/ 196833 h 476598"/>
                  <a:gd name="T16" fmla="*/ 357633 w 628567"/>
                  <a:gd name="T17" fmla="*/ 200277 h 476598"/>
                  <a:gd name="T18" fmla="*/ 359009 w 628567"/>
                  <a:gd name="T19" fmla="*/ 199214 h 476598"/>
                  <a:gd name="T20" fmla="*/ 372907 w 628567"/>
                  <a:gd name="T21" fmla="*/ 215687 h 476598"/>
                  <a:gd name="T22" fmla="*/ 255352 w 628567"/>
                  <a:gd name="T23" fmla="*/ 67803 h 476598"/>
                  <a:gd name="T24" fmla="*/ 273592 w 628567"/>
                  <a:gd name="T25" fmla="*/ 91427 h 476598"/>
                  <a:gd name="T26" fmla="*/ 273592 w 628567"/>
                  <a:gd name="T27" fmla="*/ 476598 h 476598"/>
                  <a:gd name="T28" fmla="*/ 177487 w 628567"/>
                  <a:gd name="T29" fmla="*/ 476598 h 476598"/>
                  <a:gd name="T30" fmla="*/ 177487 w 628567"/>
                  <a:gd name="T31" fmla="*/ 128679 h 476598"/>
                  <a:gd name="T32" fmla="*/ 628567 w 628567"/>
                  <a:gd name="T33" fmla="*/ 0 h 476598"/>
                  <a:gd name="T34" fmla="*/ 628567 w 628567"/>
                  <a:gd name="T35" fmla="*/ 476598 h 476598"/>
                  <a:gd name="T36" fmla="*/ 532462 w 628567"/>
                  <a:gd name="T37" fmla="*/ 476598 h 476598"/>
                  <a:gd name="T38" fmla="*/ 532462 w 628567"/>
                  <a:gd name="T39" fmla="*/ 81079 h 47659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628567"/>
                  <a:gd name="T61" fmla="*/ 0 h 476598"/>
                  <a:gd name="T62" fmla="*/ 628567 w 628567"/>
                  <a:gd name="T63" fmla="*/ 476598 h 47659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628567" h="476598">
                    <a:moveTo>
                      <a:pt x="96105" y="192304"/>
                    </a:moveTo>
                    <a:lnTo>
                      <a:pt x="96105" y="476598"/>
                    </a:lnTo>
                    <a:lnTo>
                      <a:pt x="0" y="476598"/>
                    </a:lnTo>
                    <a:lnTo>
                      <a:pt x="0" y="267440"/>
                    </a:lnTo>
                    <a:close/>
                    <a:moveTo>
                      <a:pt x="451079" y="149738"/>
                    </a:moveTo>
                    <a:lnTo>
                      <a:pt x="451079" y="476598"/>
                    </a:lnTo>
                    <a:lnTo>
                      <a:pt x="354974" y="476598"/>
                    </a:lnTo>
                    <a:lnTo>
                      <a:pt x="354974" y="196833"/>
                    </a:lnTo>
                    <a:lnTo>
                      <a:pt x="357633" y="200277"/>
                    </a:lnTo>
                    <a:lnTo>
                      <a:pt x="359009" y="199214"/>
                    </a:lnTo>
                    <a:lnTo>
                      <a:pt x="372907" y="215687"/>
                    </a:lnTo>
                    <a:close/>
                    <a:moveTo>
                      <a:pt x="255352" y="67803"/>
                    </a:moveTo>
                    <a:lnTo>
                      <a:pt x="273592" y="91427"/>
                    </a:lnTo>
                    <a:lnTo>
                      <a:pt x="273592" y="476598"/>
                    </a:lnTo>
                    <a:lnTo>
                      <a:pt x="177487" y="476598"/>
                    </a:lnTo>
                    <a:lnTo>
                      <a:pt x="177487" y="128679"/>
                    </a:lnTo>
                    <a:close/>
                    <a:moveTo>
                      <a:pt x="628567" y="0"/>
                    </a:moveTo>
                    <a:lnTo>
                      <a:pt x="628567" y="476598"/>
                    </a:lnTo>
                    <a:lnTo>
                      <a:pt x="532462" y="476598"/>
                    </a:lnTo>
                    <a:lnTo>
                      <a:pt x="532462" y="81079"/>
                    </a:lnTo>
                    <a:close/>
                  </a:path>
                </a:pathLst>
              </a:custGeom>
              <a:grp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25400">
                    <a:solidFill>
                      <a:srgbClr val="000000"/>
                    </a:solidFill>
                    <a:bevel/>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zh-CN" b="1">
                  <a:solidFill>
                    <a:srgbClr val="2F5EB0"/>
                  </a:solidFill>
                  <a:latin typeface="微软雅黑" panose="020B0503020204020204" pitchFamily="34" charset="-122"/>
                  <a:ea typeface="微软雅黑" panose="020B0503020204020204" pitchFamily="34" charset="-122"/>
                </a:endParaRPr>
              </a:p>
            </p:txBody>
          </p:sp>
          <p:sp>
            <p:nvSpPr>
              <p:cNvPr id="58" name="任意多边形 86"/>
              <p:cNvSpPr>
                <a:spLocks noChangeArrowheads="1"/>
              </p:cNvSpPr>
              <p:nvPr/>
            </p:nvSpPr>
            <p:spPr bwMode="auto">
              <a:xfrm rot="13790841">
                <a:off x="7831852" y="3639218"/>
                <a:ext cx="325655" cy="790674"/>
              </a:xfrm>
              <a:custGeom>
                <a:avLst/>
                <a:gdLst>
                  <a:gd name="T0" fmla="*/ 97660 w 325915"/>
                  <a:gd name="T1" fmla="*/ 790400 h 790400"/>
                  <a:gd name="T2" fmla="*/ 0 w 325915"/>
                  <a:gd name="T3" fmla="*/ 664808 h 790400"/>
                  <a:gd name="T4" fmla="*/ 70970 w 325915"/>
                  <a:gd name="T5" fmla="*/ 664808 h 790400"/>
                  <a:gd name="T6" fmla="*/ 70970 w 325915"/>
                  <a:gd name="T7" fmla="*/ 320500 h 790400"/>
                  <a:gd name="T8" fmla="*/ 92523 w 325915"/>
                  <a:gd name="T9" fmla="*/ 320500 h 790400"/>
                  <a:gd name="T10" fmla="*/ 92598 w 325915"/>
                  <a:gd name="T11" fmla="*/ 318763 h 790400"/>
                  <a:gd name="T12" fmla="*/ 259805 w 325915"/>
                  <a:gd name="T13" fmla="*/ 326009 h 790400"/>
                  <a:gd name="T14" fmla="*/ 271953 w 325915"/>
                  <a:gd name="T15" fmla="*/ 0 h 790400"/>
                  <a:gd name="T16" fmla="*/ 325915 w 325915"/>
                  <a:gd name="T17" fmla="*/ 2011 h 790400"/>
                  <a:gd name="T18" fmla="*/ 311729 w 325915"/>
                  <a:gd name="T19" fmla="*/ 382747 h 790400"/>
                  <a:gd name="T20" fmla="*/ 257766 w 325915"/>
                  <a:gd name="T21" fmla="*/ 380736 h 790400"/>
                  <a:gd name="T22" fmla="*/ 257794 w 325915"/>
                  <a:gd name="T23" fmla="*/ 379973 h 790400"/>
                  <a:gd name="T24" fmla="*/ 124349 w 325915"/>
                  <a:gd name="T25" fmla="*/ 374190 h 790400"/>
                  <a:gd name="T26" fmla="*/ 124349 w 325915"/>
                  <a:gd name="T27" fmla="*/ 664808 h 790400"/>
                  <a:gd name="T28" fmla="*/ 195319 w 325915"/>
                  <a:gd name="T29" fmla="*/ 664808 h 79040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25915"/>
                  <a:gd name="T46" fmla="*/ 0 h 790400"/>
                  <a:gd name="T47" fmla="*/ 325915 w 325915"/>
                  <a:gd name="T48" fmla="*/ 790400 h 79040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25915" h="790400">
                    <a:moveTo>
                      <a:pt x="97660" y="790400"/>
                    </a:moveTo>
                    <a:lnTo>
                      <a:pt x="0" y="664808"/>
                    </a:lnTo>
                    <a:lnTo>
                      <a:pt x="70970" y="664808"/>
                    </a:lnTo>
                    <a:lnTo>
                      <a:pt x="70970" y="320500"/>
                    </a:lnTo>
                    <a:lnTo>
                      <a:pt x="92523" y="320500"/>
                    </a:lnTo>
                    <a:lnTo>
                      <a:pt x="92598" y="318763"/>
                    </a:lnTo>
                    <a:lnTo>
                      <a:pt x="259805" y="326009"/>
                    </a:lnTo>
                    <a:lnTo>
                      <a:pt x="271953" y="0"/>
                    </a:lnTo>
                    <a:lnTo>
                      <a:pt x="325915" y="2011"/>
                    </a:lnTo>
                    <a:lnTo>
                      <a:pt x="311729" y="382747"/>
                    </a:lnTo>
                    <a:lnTo>
                      <a:pt x="257766" y="380736"/>
                    </a:lnTo>
                    <a:lnTo>
                      <a:pt x="257794" y="379973"/>
                    </a:lnTo>
                    <a:lnTo>
                      <a:pt x="124349" y="374190"/>
                    </a:lnTo>
                    <a:lnTo>
                      <a:pt x="124349" y="664808"/>
                    </a:lnTo>
                    <a:lnTo>
                      <a:pt x="195319" y="664808"/>
                    </a:lnTo>
                    <a:close/>
                  </a:path>
                </a:pathLst>
              </a:custGeom>
              <a:grp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25400">
                    <a:solidFill>
                      <a:srgbClr val="000000"/>
                    </a:solidFill>
                    <a:bevel/>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zh-CN" b="1">
                  <a:solidFill>
                    <a:srgbClr val="2F5EB0"/>
                  </a:solidFill>
                  <a:latin typeface="微软雅黑" panose="020B0503020204020204" pitchFamily="34" charset="-122"/>
                  <a:ea typeface="微软雅黑" panose="020B0503020204020204" pitchFamily="34" charset="-122"/>
                </a:endParaRPr>
              </a:p>
            </p:txBody>
          </p:sp>
        </p:grpSp>
      </p:grpSp>
      <p:pic>
        <p:nvPicPr>
          <p:cNvPr id="16" name="图片 15"/>
          <p:cNvPicPr>
            <a:picLocks noChangeAspect="1"/>
          </p:cNvPicPr>
          <p:nvPr/>
        </p:nvPicPr>
        <p:blipFill rotWithShape="1">
          <a:blip r:embed="rId3">
            <a:extLst>
              <a:ext uri="{28A0092B-C50C-407E-A947-70E740481C1C}">
                <a14:useLocalDpi xmlns:a14="http://schemas.microsoft.com/office/drawing/2010/main" val="0"/>
              </a:ext>
            </a:extLst>
          </a:blip>
          <a:srcRect t="21768" r="22261" b="72731"/>
          <a:stretch>
            <a:fillRect/>
          </a:stretch>
        </p:blipFill>
        <p:spPr>
          <a:xfrm>
            <a:off x="841003" y="5176904"/>
            <a:ext cx="4526783" cy="666680"/>
          </a:xfrm>
          <a:prstGeom prst="rect">
            <a:avLst/>
          </a:prstGeom>
        </p:spPr>
      </p:pic>
      <p:sp>
        <p:nvSpPr>
          <p:cNvPr id="7" name="TextBox 7"/>
          <p:cNvSpPr>
            <a:spLocks noChangeArrowheads="1"/>
          </p:cNvSpPr>
          <p:nvPr/>
        </p:nvSpPr>
        <p:spPr bwMode="auto">
          <a:xfrm>
            <a:off x="9845040" y="6001385"/>
            <a:ext cx="1052830" cy="2768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p>
            <a:pPr lvl="0">
              <a:defRPr/>
            </a:pPr>
            <a:r>
              <a:rPr lang="zh-CN" altLang="en-US" dirty="0">
                <a:latin typeface="微软雅黑" panose="020B0503020204020204" pitchFamily="34" charset="-122"/>
                <a:ea typeface="微软雅黑" panose="020B0503020204020204" pitchFamily="34" charset="-122"/>
                <a:sym typeface="+mn-ea"/>
              </a:rPr>
              <a:t>Figure</a:t>
            </a:r>
            <a:r>
              <a:rPr lang="en-US" altLang="zh-CN" dirty="0">
                <a:latin typeface="微软雅黑" panose="020B0503020204020204" pitchFamily="34" charset="-122"/>
                <a:ea typeface="微软雅黑" panose="020B0503020204020204" pitchFamily="34" charset="-122"/>
                <a:sym typeface="+mn-ea"/>
              </a:rPr>
              <a:t> 3</a:t>
            </a:r>
            <a:endParaRPr lang="en-US" altLang="zh-CN" dirty="0">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3.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3.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3.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3.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3.0"/>
  <p:tag name="KSO_WM_BEAUTIFY_FLAG" val="#wm#"/>
</p:tagLst>
</file>

<file path=ppt/tags/tag6.xml><?xml version="1.0" encoding="utf-8"?>
<p:tagLst xmlns:p="http://schemas.openxmlformats.org/presentationml/2006/main">
  <p:tag name="ISPRING_PRESENTATION_TITLE" val="蓝色大气ppt模板"/>
  <p:tag name="ISPRING_FIRST_PUBLISH" val="1"/>
  <p:tag name="commondata" val="eyJoZGlkIjoiNTE3NWFlYjZhMWNiZTRkNWU0NzE5OWQ4YTE4NDQwZDYifQ=="/>
</p:tagLst>
</file>

<file path=ppt/theme/theme1.xml><?xml version="1.0" encoding="utf-8"?>
<a:theme xmlns:a="http://schemas.openxmlformats.org/drawingml/2006/main" name="千图网海量PPT模板www.58pic.com">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2281</Words>
  <Application>WPS 演示</Application>
  <PresentationFormat>自定义</PresentationFormat>
  <Paragraphs>60</Paragraphs>
  <Slides>6</Slides>
  <Notes>48</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6</vt:i4>
      </vt:variant>
    </vt:vector>
  </HeadingPairs>
  <TitlesOfParts>
    <vt:vector size="13" baseType="lpstr">
      <vt:lpstr>Arial</vt:lpstr>
      <vt:lpstr>宋体</vt:lpstr>
      <vt:lpstr>Wingdings</vt:lpstr>
      <vt:lpstr>微软雅黑</vt:lpstr>
      <vt:lpstr>Calibri</vt:lpstr>
      <vt:lpstr>Arial Unicode MS</vt:lpstr>
      <vt:lpstr>千图网海量PPT模板www.58pic.com</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cp:lastModifiedBy>听雨</cp:lastModifiedBy>
  <cp:revision>9</cp:revision>
  <cp:lastPrinted>2019-05-15T09:11:00Z</cp:lastPrinted>
  <dcterms:created xsi:type="dcterms:W3CDTF">2015-12-27T01:24:00Z</dcterms:created>
  <dcterms:modified xsi:type="dcterms:W3CDTF">2024-08-14T02:42:41Z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2052-12.1.0.17147</vt:lpwstr>
  </property>
  <property fmtid="{D5CDD505-2E9C-101B-9397-08002B2CF9AE}" pid="3" name="KSORubyTemplateID">
    <vt:lpwstr>2</vt:lpwstr>
  </property>
  <property fmtid="{D5CDD505-2E9C-101B-9397-08002B2CF9AE}" pid="4" name="ICV">
    <vt:lpwstr>F69B453778834B08B88255585D973566_13</vt:lpwstr>
  </property>
</Properties>
</file>